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23.svg" ContentType="image/sv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5141" r:id="rId2"/>
    <p:sldMasterId id="2147485184" r:id="rId3"/>
    <p:sldMasterId id="2147485227" r:id="rId4"/>
  </p:sldMasterIdLst>
  <p:notesMasterIdLst>
    <p:notesMasterId r:id="rId19"/>
  </p:notesMasterIdLst>
  <p:sldIdLst>
    <p:sldId id="258" r:id="rId5"/>
    <p:sldId id="260" r:id="rId6"/>
    <p:sldId id="264" r:id="rId7"/>
    <p:sldId id="266" r:id="rId8"/>
    <p:sldId id="268" r:id="rId9"/>
    <p:sldId id="270" r:id="rId10"/>
    <p:sldId id="274" r:id="rId11"/>
    <p:sldId id="284" r:id="rId12"/>
    <p:sldId id="288" r:id="rId13"/>
    <p:sldId id="306" r:id="rId14"/>
    <p:sldId id="323" r:id="rId15"/>
    <p:sldId id="276" r:id="rId16"/>
    <p:sldId id="316" r:id="rId17"/>
    <p:sldId id="322" r:id="rId18"/>
  </p:sldIdLst>
  <p:sldSz cx="12192000" cy="6858000"/>
  <p:notesSz cx="6858000" cy="9144000"/>
  <p:custDataLst>
    <p:tags r:id="rId2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p:restoredTop sz="77415"/>
  </p:normalViewPr>
  <p:slideViewPr>
    <p:cSldViewPr>
      <p:cViewPr varScale="1">
        <p:scale>
          <a:sx n="97" d="100"/>
          <a:sy n="97" d="100"/>
        </p:scale>
        <p:origin x="1680" y="200"/>
      </p:cViewPr>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1FDC789-EBF9-4837-B4E4-82957F66C536}" type="doc">
      <dgm:prSet loTypeId="urn:microsoft.com/office/officeart/2016/7/layout/VerticalDownArrowProcess" loCatId="process" qsTypeId="urn:microsoft.com/office/officeart/2005/8/quickstyle/simple2" qsCatId="simple" csTypeId="urn:microsoft.com/office/officeart/2005/8/colors/accent2_2" csCatId="accent2" phldr="1"/>
      <dgm:spPr/>
      <dgm:t>
        <a:bodyPr/>
        <a:lstStyle/>
        <a:p>
          <a:endParaRPr lang="en-US"/>
        </a:p>
      </dgm:t>
    </dgm:pt>
    <dgm:pt modelId="{194DECFD-367D-441B-93F3-29FCAA72A75A}">
      <dgm:prSet/>
      <dgm:spPr/>
      <dgm:t>
        <a:bodyPr/>
        <a:lstStyle/>
        <a:p>
          <a:r>
            <a:rPr lang="en-US" dirty="0"/>
            <a:t>Techniques</a:t>
          </a:r>
        </a:p>
      </dgm:t>
    </dgm:pt>
    <dgm:pt modelId="{5FD15FCD-FC15-4D8A-9137-D72D4D91208F}" type="parTrans" cxnId="{66EFC6E5-DE54-4EF4-917C-EC374A87E1FA}">
      <dgm:prSet/>
      <dgm:spPr/>
      <dgm:t>
        <a:bodyPr/>
        <a:lstStyle/>
        <a:p>
          <a:endParaRPr lang="en-US"/>
        </a:p>
      </dgm:t>
    </dgm:pt>
    <dgm:pt modelId="{02C60725-CACD-497B-8C22-542D1215A0B7}" type="sibTrans" cxnId="{66EFC6E5-DE54-4EF4-917C-EC374A87E1FA}">
      <dgm:prSet/>
      <dgm:spPr/>
      <dgm:t>
        <a:bodyPr/>
        <a:lstStyle/>
        <a:p>
          <a:endParaRPr lang="en-US"/>
        </a:p>
      </dgm:t>
    </dgm:pt>
    <dgm:pt modelId="{3A1CE3AC-4524-4005-BC03-6132A97A7D32}">
      <dgm:prSet/>
      <dgm:spPr/>
      <dgm:t>
        <a:bodyPr/>
        <a:lstStyle/>
        <a:p>
          <a:r>
            <a:rPr lang="en-US" dirty="0"/>
            <a:t>Use simple techniques like Problem Solution Benefit</a:t>
          </a:r>
        </a:p>
      </dgm:t>
    </dgm:pt>
    <dgm:pt modelId="{54A6A939-09C8-4736-B6B7-AA27942794B8}" type="parTrans" cxnId="{F2370924-11AB-48A0-ADCE-C2B8D33AAD79}">
      <dgm:prSet/>
      <dgm:spPr/>
      <dgm:t>
        <a:bodyPr/>
        <a:lstStyle/>
        <a:p>
          <a:endParaRPr lang="en-US"/>
        </a:p>
      </dgm:t>
    </dgm:pt>
    <dgm:pt modelId="{665A63CA-13FB-4425-852E-137663D6B0EC}" type="sibTrans" cxnId="{F2370924-11AB-48A0-ADCE-C2B8D33AAD79}">
      <dgm:prSet/>
      <dgm:spPr/>
      <dgm:t>
        <a:bodyPr/>
        <a:lstStyle/>
        <a:p>
          <a:endParaRPr lang="en-US"/>
        </a:p>
      </dgm:t>
    </dgm:pt>
    <dgm:pt modelId="{81A2E07C-CA78-4F26-BAD6-0E77811A5E43}">
      <dgm:prSet/>
      <dgm:spPr/>
      <dgm:t>
        <a:bodyPr/>
        <a:lstStyle/>
        <a:p>
          <a:r>
            <a:rPr lang="en-US" dirty="0"/>
            <a:t>Focus</a:t>
          </a:r>
        </a:p>
      </dgm:t>
    </dgm:pt>
    <dgm:pt modelId="{09FBE90F-A891-4261-8E02-8705B5DD8BED}" type="parTrans" cxnId="{09E75520-BB44-4102-9C84-BE36D38C56F2}">
      <dgm:prSet/>
      <dgm:spPr/>
      <dgm:t>
        <a:bodyPr/>
        <a:lstStyle/>
        <a:p>
          <a:endParaRPr lang="en-US"/>
        </a:p>
      </dgm:t>
    </dgm:pt>
    <dgm:pt modelId="{7C5006B8-D034-4EC4-A956-7E2D2A27C688}" type="sibTrans" cxnId="{09E75520-BB44-4102-9C84-BE36D38C56F2}">
      <dgm:prSet/>
      <dgm:spPr/>
      <dgm:t>
        <a:bodyPr/>
        <a:lstStyle/>
        <a:p>
          <a:endParaRPr lang="en-US"/>
        </a:p>
      </dgm:t>
    </dgm:pt>
    <dgm:pt modelId="{67B464CE-CC80-4E9C-91EA-3DB3E5556F98}">
      <dgm:prSet/>
      <dgm:spPr/>
      <dgm:t>
        <a:bodyPr/>
        <a:lstStyle/>
        <a:p>
          <a:r>
            <a:rPr lang="en-US" dirty="0"/>
            <a:t>Use a single idea to focus your delivery</a:t>
          </a:r>
        </a:p>
      </dgm:t>
    </dgm:pt>
    <dgm:pt modelId="{AB0B37B5-6750-47DD-8FF1-D645984EB006}" type="parTrans" cxnId="{F29C4F39-E94B-4403-B40A-7FA987E034CC}">
      <dgm:prSet/>
      <dgm:spPr/>
      <dgm:t>
        <a:bodyPr/>
        <a:lstStyle/>
        <a:p>
          <a:endParaRPr lang="en-US"/>
        </a:p>
      </dgm:t>
    </dgm:pt>
    <dgm:pt modelId="{F35B6005-D4A1-4F7B-9EEB-042454661A54}" type="sibTrans" cxnId="{F29C4F39-E94B-4403-B40A-7FA987E034CC}">
      <dgm:prSet/>
      <dgm:spPr/>
      <dgm:t>
        <a:bodyPr/>
        <a:lstStyle/>
        <a:p>
          <a:endParaRPr lang="en-US"/>
        </a:p>
      </dgm:t>
    </dgm:pt>
    <dgm:pt modelId="{A3FBDE3B-6C98-441C-945E-6DB8C78E7E79}">
      <dgm:prSet/>
      <dgm:spPr/>
      <dgm:t>
        <a:bodyPr/>
        <a:lstStyle/>
        <a:p>
          <a:r>
            <a:rPr lang="en-US" dirty="0"/>
            <a:t>Story</a:t>
          </a:r>
        </a:p>
      </dgm:t>
    </dgm:pt>
    <dgm:pt modelId="{237E99E7-E982-4D71-958E-0E1D2301954B}" type="parTrans" cxnId="{DAE9A3B6-770D-4A52-B06D-C44B810E20DD}">
      <dgm:prSet/>
      <dgm:spPr/>
      <dgm:t>
        <a:bodyPr/>
        <a:lstStyle/>
        <a:p>
          <a:endParaRPr lang="en-US"/>
        </a:p>
      </dgm:t>
    </dgm:pt>
    <dgm:pt modelId="{75188BDE-CB86-4487-BFA1-DADCDD8D51D7}" type="sibTrans" cxnId="{DAE9A3B6-770D-4A52-B06D-C44B810E20DD}">
      <dgm:prSet/>
      <dgm:spPr/>
      <dgm:t>
        <a:bodyPr/>
        <a:lstStyle/>
        <a:p>
          <a:endParaRPr lang="en-US"/>
        </a:p>
      </dgm:t>
    </dgm:pt>
    <dgm:pt modelId="{C9BB99C4-62EA-47D1-BC6E-EEBD90BE053C}">
      <dgm:prSet/>
      <dgm:spPr/>
      <dgm:t>
        <a:bodyPr/>
        <a:lstStyle/>
        <a:p>
          <a:r>
            <a:rPr lang="en-US" dirty="0"/>
            <a:t>Learn how to tell stories that connect to your audience</a:t>
          </a:r>
        </a:p>
      </dgm:t>
    </dgm:pt>
    <dgm:pt modelId="{A9B96F1D-0A08-41AB-9345-CC5E6AA1597E}" type="parTrans" cxnId="{D797BE53-5CA5-4AA8-8D57-E72B54D0E73A}">
      <dgm:prSet/>
      <dgm:spPr/>
      <dgm:t>
        <a:bodyPr/>
        <a:lstStyle/>
        <a:p>
          <a:endParaRPr lang="en-US"/>
        </a:p>
      </dgm:t>
    </dgm:pt>
    <dgm:pt modelId="{2219F651-E564-4466-A3D9-84B296378637}" type="sibTrans" cxnId="{D797BE53-5CA5-4AA8-8D57-E72B54D0E73A}">
      <dgm:prSet/>
      <dgm:spPr/>
      <dgm:t>
        <a:bodyPr/>
        <a:lstStyle/>
        <a:p>
          <a:endParaRPr lang="en-US"/>
        </a:p>
      </dgm:t>
    </dgm:pt>
    <dgm:pt modelId="{77D562A4-E9C4-8042-821F-158D5D31EDA3}" type="pres">
      <dgm:prSet presAssocID="{E1FDC789-EBF9-4837-B4E4-82957F66C536}" presName="Name0" presStyleCnt="0">
        <dgm:presLayoutVars>
          <dgm:dir/>
          <dgm:animLvl val="lvl"/>
          <dgm:resizeHandles val="exact"/>
        </dgm:presLayoutVars>
      </dgm:prSet>
      <dgm:spPr/>
    </dgm:pt>
    <dgm:pt modelId="{693E885F-20E2-894D-83BE-17159B86F5B2}" type="pres">
      <dgm:prSet presAssocID="{A3FBDE3B-6C98-441C-945E-6DB8C78E7E79}" presName="boxAndChildren" presStyleCnt="0"/>
      <dgm:spPr/>
    </dgm:pt>
    <dgm:pt modelId="{06893CC1-7ECA-E343-9D1A-44A16C601418}" type="pres">
      <dgm:prSet presAssocID="{A3FBDE3B-6C98-441C-945E-6DB8C78E7E79}" presName="parentTextBox" presStyleLbl="alignNode1" presStyleIdx="0" presStyleCnt="3"/>
      <dgm:spPr/>
    </dgm:pt>
    <dgm:pt modelId="{62899924-242B-A640-B6AB-1DAE64E2FB66}" type="pres">
      <dgm:prSet presAssocID="{A3FBDE3B-6C98-441C-945E-6DB8C78E7E79}" presName="descendantBox" presStyleLbl="bgAccFollowNode1" presStyleIdx="0" presStyleCnt="3"/>
      <dgm:spPr/>
    </dgm:pt>
    <dgm:pt modelId="{0D6F3DC0-B480-414F-A118-A109F6EF8828}" type="pres">
      <dgm:prSet presAssocID="{7C5006B8-D034-4EC4-A956-7E2D2A27C688}" presName="sp" presStyleCnt="0"/>
      <dgm:spPr/>
    </dgm:pt>
    <dgm:pt modelId="{D5DB0A6F-C733-0B47-9A89-6B1999ADD8A6}" type="pres">
      <dgm:prSet presAssocID="{81A2E07C-CA78-4F26-BAD6-0E77811A5E43}" presName="arrowAndChildren" presStyleCnt="0"/>
      <dgm:spPr/>
    </dgm:pt>
    <dgm:pt modelId="{3FD6821C-B64B-1D44-9512-B0EAEAFAECDE}" type="pres">
      <dgm:prSet presAssocID="{81A2E07C-CA78-4F26-BAD6-0E77811A5E43}" presName="parentTextArrow" presStyleLbl="node1" presStyleIdx="0" presStyleCnt="0"/>
      <dgm:spPr/>
    </dgm:pt>
    <dgm:pt modelId="{7A13D71E-C5ED-7E47-826F-A177DFBDE5E7}" type="pres">
      <dgm:prSet presAssocID="{81A2E07C-CA78-4F26-BAD6-0E77811A5E43}" presName="arrow" presStyleLbl="alignNode1" presStyleIdx="1" presStyleCnt="3"/>
      <dgm:spPr/>
    </dgm:pt>
    <dgm:pt modelId="{C6BB5156-A104-564B-9052-16C3AFE4F6C5}" type="pres">
      <dgm:prSet presAssocID="{81A2E07C-CA78-4F26-BAD6-0E77811A5E43}" presName="descendantArrow" presStyleLbl="bgAccFollowNode1" presStyleIdx="1" presStyleCnt="3"/>
      <dgm:spPr/>
    </dgm:pt>
    <dgm:pt modelId="{A7418F28-1102-7B43-98FE-E0C57BA3B7A8}" type="pres">
      <dgm:prSet presAssocID="{02C60725-CACD-497B-8C22-542D1215A0B7}" presName="sp" presStyleCnt="0"/>
      <dgm:spPr/>
    </dgm:pt>
    <dgm:pt modelId="{E28AA23B-F5CF-0E47-AF04-717C700C3369}" type="pres">
      <dgm:prSet presAssocID="{194DECFD-367D-441B-93F3-29FCAA72A75A}" presName="arrowAndChildren" presStyleCnt="0"/>
      <dgm:spPr/>
    </dgm:pt>
    <dgm:pt modelId="{6559926A-9D12-674D-BF00-C352F296C78A}" type="pres">
      <dgm:prSet presAssocID="{194DECFD-367D-441B-93F3-29FCAA72A75A}" presName="parentTextArrow" presStyleLbl="node1" presStyleIdx="0" presStyleCnt="0"/>
      <dgm:spPr/>
    </dgm:pt>
    <dgm:pt modelId="{5A1A0EAD-7F01-3848-887F-C9CDBF676BDB}" type="pres">
      <dgm:prSet presAssocID="{194DECFD-367D-441B-93F3-29FCAA72A75A}" presName="arrow" presStyleLbl="alignNode1" presStyleIdx="2" presStyleCnt="3"/>
      <dgm:spPr/>
    </dgm:pt>
    <dgm:pt modelId="{FF5BED55-28A2-A545-A9AC-AFFE52A65441}" type="pres">
      <dgm:prSet presAssocID="{194DECFD-367D-441B-93F3-29FCAA72A75A}" presName="descendantArrow" presStyleLbl="bgAccFollowNode1" presStyleIdx="2" presStyleCnt="3"/>
      <dgm:spPr/>
    </dgm:pt>
  </dgm:ptLst>
  <dgm:cxnLst>
    <dgm:cxn modelId="{09E75520-BB44-4102-9C84-BE36D38C56F2}" srcId="{E1FDC789-EBF9-4837-B4E4-82957F66C536}" destId="{81A2E07C-CA78-4F26-BAD6-0E77811A5E43}" srcOrd="1" destOrd="0" parTransId="{09FBE90F-A891-4261-8E02-8705B5DD8BED}" sibTransId="{7C5006B8-D034-4EC4-A956-7E2D2A27C688}"/>
    <dgm:cxn modelId="{F2370924-11AB-48A0-ADCE-C2B8D33AAD79}" srcId="{194DECFD-367D-441B-93F3-29FCAA72A75A}" destId="{3A1CE3AC-4524-4005-BC03-6132A97A7D32}" srcOrd="0" destOrd="0" parTransId="{54A6A939-09C8-4736-B6B7-AA27942794B8}" sibTransId="{665A63CA-13FB-4425-852E-137663D6B0EC}"/>
    <dgm:cxn modelId="{F29C4F39-E94B-4403-B40A-7FA987E034CC}" srcId="{81A2E07C-CA78-4F26-BAD6-0E77811A5E43}" destId="{67B464CE-CC80-4E9C-91EA-3DB3E5556F98}" srcOrd="0" destOrd="0" parTransId="{AB0B37B5-6750-47DD-8FF1-D645984EB006}" sibTransId="{F35B6005-D4A1-4F7B-9EEB-042454661A54}"/>
    <dgm:cxn modelId="{11A6CC3E-89A6-354A-A5D2-5DAAEEDABC86}" type="presOf" srcId="{3A1CE3AC-4524-4005-BC03-6132A97A7D32}" destId="{FF5BED55-28A2-A545-A9AC-AFFE52A65441}" srcOrd="0" destOrd="0" presId="urn:microsoft.com/office/officeart/2016/7/layout/VerticalDownArrowProcess"/>
    <dgm:cxn modelId="{A19D9550-C8A5-0B4E-BC37-4A35481CD3A2}" type="presOf" srcId="{A3FBDE3B-6C98-441C-945E-6DB8C78E7E79}" destId="{06893CC1-7ECA-E343-9D1A-44A16C601418}" srcOrd="0" destOrd="0" presId="urn:microsoft.com/office/officeart/2016/7/layout/VerticalDownArrowProcess"/>
    <dgm:cxn modelId="{D797BE53-5CA5-4AA8-8D57-E72B54D0E73A}" srcId="{A3FBDE3B-6C98-441C-945E-6DB8C78E7E79}" destId="{C9BB99C4-62EA-47D1-BC6E-EEBD90BE053C}" srcOrd="0" destOrd="0" parTransId="{A9B96F1D-0A08-41AB-9345-CC5E6AA1597E}" sibTransId="{2219F651-E564-4466-A3D9-84B296378637}"/>
    <dgm:cxn modelId="{0347CF92-DBEA-8043-BE8C-5E13A5ADFD0B}" type="presOf" srcId="{81A2E07C-CA78-4F26-BAD6-0E77811A5E43}" destId="{3FD6821C-B64B-1D44-9512-B0EAEAFAECDE}" srcOrd="0" destOrd="0" presId="urn:microsoft.com/office/officeart/2016/7/layout/VerticalDownArrowProcess"/>
    <dgm:cxn modelId="{DAE9A3B6-770D-4A52-B06D-C44B810E20DD}" srcId="{E1FDC789-EBF9-4837-B4E4-82957F66C536}" destId="{A3FBDE3B-6C98-441C-945E-6DB8C78E7E79}" srcOrd="2" destOrd="0" parTransId="{237E99E7-E982-4D71-958E-0E1D2301954B}" sibTransId="{75188BDE-CB86-4487-BFA1-DADCDD8D51D7}"/>
    <dgm:cxn modelId="{0BEA64C1-391B-5E43-BD68-7F3BFE3B1096}" type="presOf" srcId="{C9BB99C4-62EA-47D1-BC6E-EEBD90BE053C}" destId="{62899924-242B-A640-B6AB-1DAE64E2FB66}" srcOrd="0" destOrd="0" presId="urn:microsoft.com/office/officeart/2016/7/layout/VerticalDownArrowProcess"/>
    <dgm:cxn modelId="{5F0AE9C2-0416-894F-A262-3707EEFE337D}" type="presOf" srcId="{67B464CE-CC80-4E9C-91EA-3DB3E5556F98}" destId="{C6BB5156-A104-564B-9052-16C3AFE4F6C5}" srcOrd="0" destOrd="0" presId="urn:microsoft.com/office/officeart/2016/7/layout/VerticalDownArrowProcess"/>
    <dgm:cxn modelId="{DA6481D5-C406-394B-9B4A-11F315CE2604}" type="presOf" srcId="{81A2E07C-CA78-4F26-BAD6-0E77811A5E43}" destId="{7A13D71E-C5ED-7E47-826F-A177DFBDE5E7}" srcOrd="1" destOrd="0" presId="urn:microsoft.com/office/officeart/2016/7/layout/VerticalDownArrowProcess"/>
    <dgm:cxn modelId="{66EFC6E5-DE54-4EF4-917C-EC374A87E1FA}" srcId="{E1FDC789-EBF9-4837-B4E4-82957F66C536}" destId="{194DECFD-367D-441B-93F3-29FCAA72A75A}" srcOrd="0" destOrd="0" parTransId="{5FD15FCD-FC15-4D8A-9137-D72D4D91208F}" sibTransId="{02C60725-CACD-497B-8C22-542D1215A0B7}"/>
    <dgm:cxn modelId="{72671FE6-D3EC-9D42-8BEC-6DAEAB404C67}" type="presOf" srcId="{194DECFD-367D-441B-93F3-29FCAA72A75A}" destId="{6559926A-9D12-674D-BF00-C352F296C78A}" srcOrd="0" destOrd="0" presId="urn:microsoft.com/office/officeart/2016/7/layout/VerticalDownArrowProcess"/>
    <dgm:cxn modelId="{65CA28EE-2FDE-E845-87FF-DF770DDD1A61}" type="presOf" srcId="{E1FDC789-EBF9-4837-B4E4-82957F66C536}" destId="{77D562A4-E9C4-8042-821F-158D5D31EDA3}" srcOrd="0" destOrd="0" presId="urn:microsoft.com/office/officeart/2016/7/layout/VerticalDownArrowProcess"/>
    <dgm:cxn modelId="{B20688F9-BD09-A84A-9E82-A69B8DD6185D}" type="presOf" srcId="{194DECFD-367D-441B-93F3-29FCAA72A75A}" destId="{5A1A0EAD-7F01-3848-887F-C9CDBF676BDB}" srcOrd="1" destOrd="0" presId="urn:microsoft.com/office/officeart/2016/7/layout/VerticalDownArrowProcess"/>
    <dgm:cxn modelId="{1AD3D6B2-601C-C34D-90BC-03B6D5BB3864}" type="presParOf" srcId="{77D562A4-E9C4-8042-821F-158D5D31EDA3}" destId="{693E885F-20E2-894D-83BE-17159B86F5B2}" srcOrd="0" destOrd="0" presId="urn:microsoft.com/office/officeart/2016/7/layout/VerticalDownArrowProcess"/>
    <dgm:cxn modelId="{5E5A2CE3-9BB0-BC48-A27B-E07B43802F6C}" type="presParOf" srcId="{693E885F-20E2-894D-83BE-17159B86F5B2}" destId="{06893CC1-7ECA-E343-9D1A-44A16C601418}" srcOrd="0" destOrd="0" presId="urn:microsoft.com/office/officeart/2016/7/layout/VerticalDownArrowProcess"/>
    <dgm:cxn modelId="{7032F00B-59E4-A344-A8F8-8E7BEF5B6A47}" type="presParOf" srcId="{693E885F-20E2-894D-83BE-17159B86F5B2}" destId="{62899924-242B-A640-B6AB-1DAE64E2FB66}" srcOrd="1" destOrd="0" presId="urn:microsoft.com/office/officeart/2016/7/layout/VerticalDownArrowProcess"/>
    <dgm:cxn modelId="{144544A2-9E8B-954A-9143-DF27EC2ABDC3}" type="presParOf" srcId="{77D562A4-E9C4-8042-821F-158D5D31EDA3}" destId="{0D6F3DC0-B480-414F-A118-A109F6EF8828}" srcOrd="1" destOrd="0" presId="urn:microsoft.com/office/officeart/2016/7/layout/VerticalDownArrowProcess"/>
    <dgm:cxn modelId="{D0F97324-8146-2749-B58E-4DA4BCE793AF}" type="presParOf" srcId="{77D562A4-E9C4-8042-821F-158D5D31EDA3}" destId="{D5DB0A6F-C733-0B47-9A89-6B1999ADD8A6}" srcOrd="2" destOrd="0" presId="urn:microsoft.com/office/officeart/2016/7/layout/VerticalDownArrowProcess"/>
    <dgm:cxn modelId="{EECDF78A-7D6B-914D-8A5B-54D7D5FE439A}" type="presParOf" srcId="{D5DB0A6F-C733-0B47-9A89-6B1999ADD8A6}" destId="{3FD6821C-B64B-1D44-9512-B0EAEAFAECDE}" srcOrd="0" destOrd="0" presId="urn:microsoft.com/office/officeart/2016/7/layout/VerticalDownArrowProcess"/>
    <dgm:cxn modelId="{AE11411E-04A0-724D-AB96-33AD549ACB28}" type="presParOf" srcId="{D5DB0A6F-C733-0B47-9A89-6B1999ADD8A6}" destId="{7A13D71E-C5ED-7E47-826F-A177DFBDE5E7}" srcOrd="1" destOrd="0" presId="urn:microsoft.com/office/officeart/2016/7/layout/VerticalDownArrowProcess"/>
    <dgm:cxn modelId="{741729E7-9B18-A04D-915F-E087F704048B}" type="presParOf" srcId="{D5DB0A6F-C733-0B47-9A89-6B1999ADD8A6}" destId="{C6BB5156-A104-564B-9052-16C3AFE4F6C5}" srcOrd="2" destOrd="0" presId="urn:microsoft.com/office/officeart/2016/7/layout/VerticalDownArrowProcess"/>
    <dgm:cxn modelId="{C753028E-DB52-4344-B84E-286DC55B9E09}" type="presParOf" srcId="{77D562A4-E9C4-8042-821F-158D5D31EDA3}" destId="{A7418F28-1102-7B43-98FE-E0C57BA3B7A8}" srcOrd="3" destOrd="0" presId="urn:microsoft.com/office/officeart/2016/7/layout/VerticalDownArrowProcess"/>
    <dgm:cxn modelId="{CA7DCED8-53A0-9040-8C5F-52D5589EDB41}" type="presParOf" srcId="{77D562A4-E9C4-8042-821F-158D5D31EDA3}" destId="{E28AA23B-F5CF-0E47-AF04-717C700C3369}" srcOrd="4" destOrd="0" presId="urn:microsoft.com/office/officeart/2016/7/layout/VerticalDownArrowProcess"/>
    <dgm:cxn modelId="{0B29009B-684C-1D40-8858-3144F59EC2BB}" type="presParOf" srcId="{E28AA23B-F5CF-0E47-AF04-717C700C3369}" destId="{6559926A-9D12-674D-BF00-C352F296C78A}" srcOrd="0" destOrd="0" presId="urn:microsoft.com/office/officeart/2016/7/layout/VerticalDownArrowProcess"/>
    <dgm:cxn modelId="{698FA6B2-9C22-E941-9E56-F121FF6E1C76}" type="presParOf" srcId="{E28AA23B-F5CF-0E47-AF04-717C700C3369}" destId="{5A1A0EAD-7F01-3848-887F-C9CDBF676BDB}" srcOrd="1" destOrd="0" presId="urn:microsoft.com/office/officeart/2016/7/layout/VerticalDownArrowProcess"/>
    <dgm:cxn modelId="{F9C5E3F2-E1EA-0E48-9A08-75219F31DA1B}" type="presParOf" srcId="{E28AA23B-F5CF-0E47-AF04-717C700C3369}" destId="{FF5BED55-28A2-A545-A9AC-AFFE52A65441}"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893CC1-7ECA-E343-9D1A-44A16C601418}">
      <dsp:nvSpPr>
        <dsp:cNvPr id="0" name=""/>
        <dsp:cNvSpPr/>
      </dsp:nvSpPr>
      <dsp:spPr>
        <a:xfrm>
          <a:off x="0" y="3638760"/>
          <a:ext cx="1302940" cy="1194322"/>
        </a:xfrm>
        <a:prstGeom prst="rect">
          <a:avLst/>
        </a:prstGeom>
        <a:solidFill>
          <a:schemeClr val="accent2">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665" tIns="128016" rIns="92665" bIns="128016" numCol="1" spcCol="1270" anchor="ctr" anchorCtr="0">
          <a:noAutofit/>
        </a:bodyPr>
        <a:lstStyle/>
        <a:p>
          <a:pPr marL="0" lvl="0" indent="0" algn="ctr" defTabSz="800100">
            <a:lnSpc>
              <a:spcPct val="90000"/>
            </a:lnSpc>
            <a:spcBef>
              <a:spcPct val="0"/>
            </a:spcBef>
            <a:spcAft>
              <a:spcPct val="35000"/>
            </a:spcAft>
            <a:buNone/>
          </a:pPr>
          <a:r>
            <a:rPr lang="en-US" sz="1800" kern="1200" dirty="0"/>
            <a:t>Story</a:t>
          </a:r>
        </a:p>
      </dsp:txBody>
      <dsp:txXfrm>
        <a:off x="0" y="3638760"/>
        <a:ext cx="1302940" cy="1194322"/>
      </dsp:txXfrm>
    </dsp:sp>
    <dsp:sp modelId="{62899924-242B-A640-B6AB-1DAE64E2FB66}">
      <dsp:nvSpPr>
        <dsp:cNvPr id="0" name=""/>
        <dsp:cNvSpPr/>
      </dsp:nvSpPr>
      <dsp:spPr>
        <a:xfrm>
          <a:off x="1302940" y="3638760"/>
          <a:ext cx="3908822" cy="1194322"/>
        </a:xfrm>
        <a:prstGeom prst="rect">
          <a:avLst/>
        </a:prstGeom>
        <a:solidFill>
          <a:schemeClr val="accent2">
            <a:alpha val="90000"/>
            <a:tint val="40000"/>
            <a:hueOff val="0"/>
            <a:satOff val="0"/>
            <a:lumOff val="0"/>
            <a:alphaOff val="0"/>
          </a:schemeClr>
        </a:solidFill>
        <a:ln w="10795"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289" tIns="228600" rIns="79289" bIns="228600" numCol="1" spcCol="1270" anchor="ctr" anchorCtr="0">
          <a:noAutofit/>
        </a:bodyPr>
        <a:lstStyle/>
        <a:p>
          <a:pPr marL="0" lvl="0" indent="0" algn="l" defTabSz="800100">
            <a:lnSpc>
              <a:spcPct val="90000"/>
            </a:lnSpc>
            <a:spcBef>
              <a:spcPct val="0"/>
            </a:spcBef>
            <a:spcAft>
              <a:spcPct val="35000"/>
            </a:spcAft>
            <a:buNone/>
          </a:pPr>
          <a:r>
            <a:rPr lang="en-US" sz="1800" kern="1200" dirty="0"/>
            <a:t>Learn how to tell stories that connect to your audience</a:t>
          </a:r>
        </a:p>
      </dsp:txBody>
      <dsp:txXfrm>
        <a:off x="1302940" y="3638760"/>
        <a:ext cx="3908822" cy="1194322"/>
      </dsp:txXfrm>
    </dsp:sp>
    <dsp:sp modelId="{7A13D71E-C5ED-7E47-826F-A177DFBDE5E7}">
      <dsp:nvSpPr>
        <dsp:cNvPr id="0" name=""/>
        <dsp:cNvSpPr/>
      </dsp:nvSpPr>
      <dsp:spPr>
        <a:xfrm rot="10800000">
          <a:off x="0" y="1819807"/>
          <a:ext cx="1302940" cy="1836868"/>
        </a:xfrm>
        <a:prstGeom prst="upArrowCallout">
          <a:avLst>
            <a:gd name="adj1" fmla="val 5000"/>
            <a:gd name="adj2" fmla="val 10000"/>
            <a:gd name="adj3" fmla="val 15000"/>
            <a:gd name="adj4" fmla="val 64977"/>
          </a:avLst>
        </a:prstGeom>
        <a:solidFill>
          <a:schemeClr val="accent2">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665" tIns="128016" rIns="92665" bIns="128016" numCol="1" spcCol="1270" anchor="ctr" anchorCtr="0">
          <a:noAutofit/>
        </a:bodyPr>
        <a:lstStyle/>
        <a:p>
          <a:pPr marL="0" lvl="0" indent="0" algn="ctr" defTabSz="800100">
            <a:lnSpc>
              <a:spcPct val="90000"/>
            </a:lnSpc>
            <a:spcBef>
              <a:spcPct val="0"/>
            </a:spcBef>
            <a:spcAft>
              <a:spcPct val="35000"/>
            </a:spcAft>
            <a:buNone/>
          </a:pPr>
          <a:r>
            <a:rPr lang="en-US" sz="1800" kern="1200" dirty="0"/>
            <a:t>Focus</a:t>
          </a:r>
        </a:p>
      </dsp:txBody>
      <dsp:txXfrm rot="-10800000">
        <a:off x="0" y="1819807"/>
        <a:ext cx="1302940" cy="1193964"/>
      </dsp:txXfrm>
    </dsp:sp>
    <dsp:sp modelId="{C6BB5156-A104-564B-9052-16C3AFE4F6C5}">
      <dsp:nvSpPr>
        <dsp:cNvPr id="0" name=""/>
        <dsp:cNvSpPr/>
      </dsp:nvSpPr>
      <dsp:spPr>
        <a:xfrm>
          <a:off x="1302940" y="1819807"/>
          <a:ext cx="3908822" cy="1193964"/>
        </a:xfrm>
        <a:prstGeom prst="rect">
          <a:avLst/>
        </a:prstGeom>
        <a:solidFill>
          <a:schemeClr val="accent2">
            <a:alpha val="90000"/>
            <a:tint val="40000"/>
            <a:hueOff val="0"/>
            <a:satOff val="0"/>
            <a:lumOff val="0"/>
            <a:alphaOff val="0"/>
          </a:schemeClr>
        </a:solidFill>
        <a:ln w="10795"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289" tIns="228600" rIns="79289" bIns="228600" numCol="1" spcCol="1270" anchor="ctr" anchorCtr="0">
          <a:noAutofit/>
        </a:bodyPr>
        <a:lstStyle/>
        <a:p>
          <a:pPr marL="0" lvl="0" indent="0" algn="l" defTabSz="800100">
            <a:lnSpc>
              <a:spcPct val="90000"/>
            </a:lnSpc>
            <a:spcBef>
              <a:spcPct val="0"/>
            </a:spcBef>
            <a:spcAft>
              <a:spcPct val="35000"/>
            </a:spcAft>
            <a:buNone/>
          </a:pPr>
          <a:r>
            <a:rPr lang="en-US" sz="1800" kern="1200" dirty="0"/>
            <a:t>Use a single idea to focus your delivery</a:t>
          </a:r>
        </a:p>
      </dsp:txBody>
      <dsp:txXfrm>
        <a:off x="1302940" y="1819807"/>
        <a:ext cx="3908822" cy="1193964"/>
      </dsp:txXfrm>
    </dsp:sp>
    <dsp:sp modelId="{5A1A0EAD-7F01-3848-887F-C9CDBF676BDB}">
      <dsp:nvSpPr>
        <dsp:cNvPr id="0" name=""/>
        <dsp:cNvSpPr/>
      </dsp:nvSpPr>
      <dsp:spPr>
        <a:xfrm rot="10800000">
          <a:off x="0" y="854"/>
          <a:ext cx="1302940" cy="1836868"/>
        </a:xfrm>
        <a:prstGeom prst="upArrowCallout">
          <a:avLst>
            <a:gd name="adj1" fmla="val 5000"/>
            <a:gd name="adj2" fmla="val 10000"/>
            <a:gd name="adj3" fmla="val 15000"/>
            <a:gd name="adj4" fmla="val 64977"/>
          </a:avLst>
        </a:prstGeom>
        <a:solidFill>
          <a:schemeClr val="accent2">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92665" tIns="128016" rIns="92665" bIns="128016" numCol="1" spcCol="1270" anchor="ctr" anchorCtr="0">
          <a:noAutofit/>
        </a:bodyPr>
        <a:lstStyle/>
        <a:p>
          <a:pPr marL="0" lvl="0" indent="0" algn="ctr" defTabSz="800100">
            <a:lnSpc>
              <a:spcPct val="90000"/>
            </a:lnSpc>
            <a:spcBef>
              <a:spcPct val="0"/>
            </a:spcBef>
            <a:spcAft>
              <a:spcPct val="35000"/>
            </a:spcAft>
            <a:buNone/>
          </a:pPr>
          <a:r>
            <a:rPr lang="en-US" sz="1800" kern="1200" dirty="0"/>
            <a:t>Techniques</a:t>
          </a:r>
        </a:p>
      </dsp:txBody>
      <dsp:txXfrm rot="-10800000">
        <a:off x="0" y="854"/>
        <a:ext cx="1302940" cy="1193964"/>
      </dsp:txXfrm>
    </dsp:sp>
    <dsp:sp modelId="{FF5BED55-28A2-A545-A9AC-AFFE52A65441}">
      <dsp:nvSpPr>
        <dsp:cNvPr id="0" name=""/>
        <dsp:cNvSpPr/>
      </dsp:nvSpPr>
      <dsp:spPr>
        <a:xfrm>
          <a:off x="1302940" y="854"/>
          <a:ext cx="3908822" cy="1193964"/>
        </a:xfrm>
        <a:prstGeom prst="rect">
          <a:avLst/>
        </a:prstGeom>
        <a:solidFill>
          <a:schemeClr val="accent2">
            <a:alpha val="90000"/>
            <a:tint val="40000"/>
            <a:hueOff val="0"/>
            <a:satOff val="0"/>
            <a:lumOff val="0"/>
            <a:alphaOff val="0"/>
          </a:schemeClr>
        </a:solidFill>
        <a:ln w="10795"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9289" tIns="228600" rIns="79289" bIns="228600" numCol="1" spcCol="1270" anchor="ctr" anchorCtr="0">
          <a:noAutofit/>
        </a:bodyPr>
        <a:lstStyle/>
        <a:p>
          <a:pPr marL="0" lvl="0" indent="0" algn="l" defTabSz="800100">
            <a:lnSpc>
              <a:spcPct val="90000"/>
            </a:lnSpc>
            <a:spcBef>
              <a:spcPct val="0"/>
            </a:spcBef>
            <a:spcAft>
              <a:spcPct val="35000"/>
            </a:spcAft>
            <a:buNone/>
          </a:pPr>
          <a:r>
            <a:rPr lang="en-US" sz="1800" kern="1200" dirty="0"/>
            <a:t>Use simple techniques like Problem Solution Benefit</a:t>
          </a:r>
        </a:p>
      </dsp:txBody>
      <dsp:txXfrm>
        <a:off x="1302940" y="854"/>
        <a:ext cx="3908822" cy="1193964"/>
      </dsp:txXfrm>
    </dsp:sp>
  </dsp:spTree>
</dsp:drawing>
</file>

<file path=ppt/diagrams/layout1.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svg>
</file>

<file path=ppt/media/image11.png>
</file>

<file path=ppt/media/image12.png>
</file>

<file path=ppt/media/image13.svg>
</file>

<file path=ppt/media/image14.jpeg>
</file>

<file path=ppt/media/image15.jpeg>
</file>

<file path=ppt/media/image16.jpeg>
</file>

<file path=ppt/media/image17.jpeg>
</file>

<file path=ppt/media/image18.jpg>
</file>

<file path=ppt/media/image19.jpeg>
</file>

<file path=ppt/media/image2.png>
</file>

<file path=ppt/media/image20.jpeg>
</file>

<file path=ppt/media/image21.jpg>
</file>

<file path=ppt/media/image22.png>
</file>

<file path=ppt/media/image23.svg>
</file>

<file path=ppt/media/image24.jpg>
</file>

<file path=ppt/media/image4.png>
</file>

<file path=ppt/media/image5.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Tim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32255-7F91-44D3-B95D-1DFD6E058F9A}" type="datetimeFigureOut">
              <a:t>7/15/22</a:t>
            </a:fld>
            <a:endParaRPr/>
          </a:p>
        </p:txBody>
      </p:sp>
      <p:sp>
        <p:nvSpPr>
          <p:cNvPr id="4" name="SlideImage 3"/>
          <p:cNvSpPr>
            <a:spLocks noGrp="1" noRot="1" noChangeAspect="1"/>
          </p:cNvSpPr>
          <p:nvPr>
            <p:ph type="sldImg" idx="2"/>
          </p:nvPr>
        </p:nvSpPr>
        <p:spPr>
          <a:xfrm>
            <a:off x="1371600" y="1143000"/>
            <a:ext cx="4114800" cy="3086100"/>
          </a:xfrm>
          <a:prstGeom prst="rect">
            <a:avLst/>
          </a:prstGeom>
          <a:noFill/>
          <a:ln w="12700">
            <a:solidFill>
              <a:prstClr val="black"/>
            </a:solidFill>
          </a:ln>
        </p:spPr>
      </p:sp>
      <p:sp>
        <p:nvSpPr>
          <p:cNvPr id="5" name="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sz="1200"/>
            </a:defPPr>
          </a:lstStyle>
          <a:p>
            <a:r>
              <a:t>First Level</a:t>
            </a:r>
          </a:p>
          <a:p>
            <a:pPr lvl="1"/>
            <a:r>
              <a:t>Second Level</a:t>
            </a:r>
          </a:p>
          <a:p>
            <a:pPr lvl="2"/>
            <a:r>
              <a:t>Third level</a:t>
            </a:r>
          </a:p>
          <a:p>
            <a:pPr lvl="3"/>
            <a:r>
              <a:t>Fourth level</a:t>
            </a:r>
          </a:p>
          <a:p>
            <a:pPr lvl="4"/>
            <a:r>
              <a:t>Fifth level</a:t>
            </a:r>
          </a:p>
        </p:txBody>
      </p:sp>
      <p:sp>
        <p:nvSpPr>
          <p:cNvPr id="6" name="Foo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Numb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139B29-1B4D-428E-B848-9830F7C838C4}" type="slidenum">
              <a:rPr smtClean="0"/>
              <a:t>‹#›</a:t>
            </a:fld>
            <a:endParaRPr/>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t>Link to published module on Learn: https://docs.microsoft.com/en-us/learn/modules/learn-pr/azure/publish-app-service-static-web-app-api/ </a:t>
            </a:r>
          </a:p>
        </p:txBody>
      </p:sp>
      <p:sp>
        <p:nvSpPr>
          <p:cNvPr id="4" name="Slide Number Placeholder 3"/>
          <p:cNvSpPr>
            <a:spLocks noGrp="1"/>
          </p:cNvSpPr>
          <p:nvPr>
            <p:ph type="sldNum" sz="quarter" idx="10"/>
          </p:nvPr>
        </p:nvSpPr>
        <p:spPr/>
        <p:txBody>
          <a:bodyPr/>
          <a:lstStyle/>
          <a:p>
            <a:fld id="{6101C5E1-D8E9-464D-A93E-CE21651935A7}" type="slidenum">
              <a:rPr lang="en-US" smtClean="0"/>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rPr lang="en-US" dirty="0"/>
              <a:t>A monotone delivery will bore your audience. It can happen if you are really nervous or if you are reading for example.</a:t>
            </a:r>
          </a:p>
          <a:p>
            <a:endParaRPr lang="en-US" dirty="0"/>
          </a:p>
          <a:p>
            <a:r>
              <a:rPr lang="en-US" dirty="0"/>
              <a:t>Try mixing how fast you're talking with pauses or speeding up and then slowing down.</a:t>
            </a:r>
          </a:p>
          <a:p>
            <a:endParaRPr lang="en-US" dirty="0"/>
          </a:p>
          <a:p>
            <a:r>
              <a:rPr lang="en-US" dirty="0"/>
              <a:t>Similarly to volume, try raising your voice for excitement or lowering it for suspense.</a:t>
            </a:r>
          </a:p>
          <a:p>
            <a:endParaRPr lang="en-US" dirty="0"/>
          </a:p>
          <a:p>
            <a:r>
              <a:rPr lang="en-US" dirty="0"/>
              <a:t>Lastly, use body movement to match what you are saying. You can move your arms using gestures to highlight a phrase or even a problem.</a:t>
            </a:r>
          </a:p>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11</a:t>
            </a:fld>
            <a:endParaRPr lang="en-US"/>
          </a:p>
        </p:txBody>
      </p:sp>
    </p:spTree>
    <p:extLst>
      <p:ext uri="{BB962C8B-B14F-4D97-AF65-F5344CB8AC3E}">
        <p14:creationId xmlns:p14="http://schemas.microsoft.com/office/powerpoint/2010/main" val="759893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rPr b="1"/>
              <a:t>Globally distributed web hosting</a:t>
            </a:r>
            <a:r>
              <a:t> puts static content like HTML, CSS, JavaScript, and images closer to your users</a:t>
            </a:r>
          </a:p>
          <a:p>
            <a:endParaRPr/>
          </a:p>
          <a:p>
            <a:r>
              <a:rPr b="1"/>
              <a:t>Integrated API</a:t>
            </a:r>
            <a:r>
              <a:t> support provided by Azure Functions</a:t>
            </a:r>
          </a:p>
          <a:p>
            <a:endParaRPr/>
          </a:p>
          <a:p>
            <a:r>
              <a:rPr b="1"/>
              <a:t>First-class GitHub and Azure DevOps integration</a:t>
            </a:r>
            <a:r>
              <a:t> where repository changes trigger builds and deployments.</a:t>
            </a:r>
          </a:p>
          <a:p>
            <a:endParaRPr/>
          </a:p>
          <a:p>
            <a:r>
              <a:rPr b="1"/>
              <a:t>Free SSL certificates</a:t>
            </a:r>
            <a:r>
              <a:t>, which are automatically renewed</a:t>
            </a:r>
          </a:p>
          <a:p>
            <a:endParaRPr/>
          </a:p>
          <a:p>
            <a:r>
              <a:rPr b="1"/>
              <a:t>Unique preview URLs</a:t>
            </a:r>
            <a:r>
              <a:t> for previewing pull requests</a:t>
            </a:r>
          </a:p>
        </p:txBody>
      </p:sp>
      <p:sp>
        <p:nvSpPr>
          <p:cNvPr id="4" name="Slide Number Placeholder 3"/>
          <p:cNvSpPr>
            <a:spLocks noGrp="1"/>
          </p:cNvSpPr>
          <p:nvPr>
            <p:ph type="sldNum" sz="quarter" idx="10"/>
          </p:nvPr>
        </p:nvSpPr>
        <p:spPr/>
        <p:txBody>
          <a:bodyPr/>
          <a:lstStyle/>
          <a:p>
            <a:fld id="{6101C5E1-D8E9-464D-A93E-CE21651935A7}" type="slidenum">
              <a:rPr lang="en-US" smtClean="0"/>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13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rPr lang="en-US" dirty="0"/>
              <a:t>Focus on what the single most important idea for your delivery is. No audience is capable of recalling several different take aways. Focus on the single idea and tie everything you say back to the single idea.</a:t>
            </a:r>
          </a:p>
        </p:txBody>
      </p:sp>
      <p:sp>
        <p:nvSpPr>
          <p:cNvPr id="4" name="Slide Number Placeholder 3"/>
          <p:cNvSpPr>
            <a:spLocks noGrp="1"/>
          </p:cNvSpPr>
          <p:nvPr>
            <p:ph type="sldNum" sz="quarter" idx="10"/>
          </p:nvPr>
        </p:nvSpPr>
        <p:spPr/>
        <p:txBody>
          <a:bodyPr/>
          <a:lstStyle/>
          <a:p>
            <a:fld id="{6101C5E1-D8E9-464D-A93E-CE21651935A7}" type="slidenum">
              <a:rPr lang="en-US" smtClean="0"/>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rPr lang="en-US" dirty="0"/>
              <a:t>Stories connects you and your audience. Make sure that the stories you tell are focused and tied to the "single idea".</a:t>
            </a:r>
          </a:p>
          <a:p>
            <a:pPr>
              <a:spcBef>
                <a:spcPct val="43750"/>
              </a:spcBef>
              <a:spcAft>
                <a:spcPct val="43750"/>
              </a:spcAft>
            </a:pPr>
            <a:endParaRPr lang="en-US" dirty="0"/>
          </a:p>
          <a:p>
            <a:pPr>
              <a:spcBef>
                <a:spcPct val="43750"/>
              </a:spcBef>
              <a:spcAft>
                <a:spcPct val="43750"/>
              </a:spcAft>
            </a:pPr>
            <a:r>
              <a:rPr lang="en-US" dirty="0"/>
              <a:t>The most important tip on telling stories: Describe the scenario as much as possible, like describing a movie scene.</a:t>
            </a:r>
          </a:p>
          <a:p>
            <a:pPr>
              <a:spcBef>
                <a:spcPct val="43750"/>
              </a:spcBef>
              <a:spcAft>
                <a:spcPct val="43750"/>
              </a:spcAft>
            </a:pPr>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rPr lang="en-US" dirty="0"/>
              <a:t>When you present about something that is exciting,  your voice, stance, and energy changes. Similarly, when the topic is boring, your will sound boring. Find the exciting thing about what you are presenting and use that as the energy for your delivery.</a:t>
            </a:r>
          </a:p>
          <a:p>
            <a:endParaRPr lang="en-US" dirty="0"/>
          </a:p>
        </p:txBody>
      </p:sp>
      <p:sp>
        <p:nvSpPr>
          <p:cNvPr id="4" name="Slide Number Placeholder 3"/>
          <p:cNvSpPr>
            <a:spLocks noGrp="1"/>
          </p:cNvSpPr>
          <p:nvPr>
            <p:ph type="sldNum" sz="quarter" idx="10"/>
          </p:nvPr>
        </p:nvSpPr>
        <p:spPr/>
        <p:txBody>
          <a:bodyPr/>
          <a:lstStyle/>
          <a:p>
            <a:fld id="{6101C5E1-D8E9-464D-A93E-CE21651935A7}" type="slidenum">
              <a:rPr lang="en-US" smtClean="0"/>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rPr lang="en-US" dirty="0"/>
              <a:t>Never ever read. As soon as you read you will sound robotic and will cause the audience to disconnect and lose interest. Reading from slides, cards, or anything else has one of the most negative impact in your delivery</a:t>
            </a:r>
          </a:p>
        </p:txBody>
      </p:sp>
      <p:sp>
        <p:nvSpPr>
          <p:cNvPr id="4" name="Slide Number Placeholder 3"/>
          <p:cNvSpPr>
            <a:spLocks noGrp="1"/>
          </p:cNvSpPr>
          <p:nvPr>
            <p:ph type="sldNum" sz="quarter" idx="10"/>
          </p:nvPr>
        </p:nvSpPr>
        <p:spPr/>
        <p:txBody>
          <a:bodyPr/>
          <a:lstStyle/>
          <a:p>
            <a:fld id="{6101C5E1-D8E9-464D-A93E-CE21651935A7}" type="slidenum">
              <a:rPr lang="en-US" smtClean="0"/>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rPr lang="en-US" dirty="0"/>
              <a:t>Try to state the problem, then move onto the solution, and finally emphasize what the benefit is. This technique is also known as "What, So what, Now what". The use of 3 parts, starting with the problem, continuing with the solution and finalizing with a benefit, is a solid way to keep your audience engaged, and allow you to maintain structure and pace.</a:t>
            </a:r>
          </a:p>
          <a:p>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emf"/></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emf"/></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10.svg"/></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emf"/></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58AB58CD-5EDD-4402-AFFD-229DEE632D2B}" type="datetimeFigureOut">
              <a:rPr lang="en-US" smtClean="0"/>
              <a:t>7/15/22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E2EB72C8-8D69-4130-85A0-D113E85AF8CD}" type="datetimeFigureOut">
              <a:rPr lang="en-US" smtClean="0"/>
              <a:t>7/15/22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179239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4161750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Microsoft Lear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2322531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1"/>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392075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5817842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01321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0921292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34275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03195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7704460"/>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C74BA69F-AD9D-4C3A-8723-2A6E7F63E2B6}" type="datetimeFigureOut">
              <a:rPr lang="en-US" smtClean="0"/>
              <a:t>7/15/22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91793320"/>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0963968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7592193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41102867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30603622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081788956"/>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16665806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07196514"/>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1433093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586810411"/>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_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3758363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539212769"/>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710487086"/>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38633084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4464816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14050614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823400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95542466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813935669"/>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08426840"/>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98417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_layout_2">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4133544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0211372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99410620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80010946"/>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4497398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0841135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79375892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2713010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35051639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174567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48060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t_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D6EAAE-2A71-408A-8C51-EF1E9D307914}"/>
              </a:ext>
            </a:extLst>
          </p:cNvPr>
          <p:cNvGrpSpPr/>
          <p:nvPr userDrawn="1"/>
        </p:nvGrpSpPr>
        <p:grpSpPr>
          <a:xfrm>
            <a:off x="6087122" y="-1213311"/>
            <a:ext cx="7693173" cy="7844717"/>
            <a:chOff x="6087122" y="-1213311"/>
            <a:chExt cx="7693173" cy="7844717"/>
          </a:xfrm>
        </p:grpSpPr>
        <p:sp>
          <p:nvSpPr>
            <p:cNvPr id="4" name="Oval 3">
              <a:extLst>
                <a:ext uri="{FF2B5EF4-FFF2-40B4-BE49-F238E27FC236}">
                  <a16:creationId xmlns:a16="http://schemas.microsoft.com/office/drawing/2014/main" id="{71E56648-704C-49AF-AEEA-FF59CA7FDE38}"/>
                </a:ext>
              </a:extLst>
            </p:cNvPr>
            <p:cNvSpPr/>
            <p:nvPr/>
          </p:nvSpPr>
          <p:spPr bwMode="auto">
            <a:xfrm>
              <a:off x="6087122" y="-1213311"/>
              <a:ext cx="7693173" cy="769317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5" name="Right Triangle 4">
              <a:extLst>
                <a:ext uri="{FF2B5EF4-FFF2-40B4-BE49-F238E27FC236}">
                  <a16:creationId xmlns:a16="http://schemas.microsoft.com/office/drawing/2014/main" id="{88C99755-B631-4A7C-86CD-3BB602C43A1D}"/>
                </a:ext>
              </a:extLst>
            </p:cNvPr>
            <p:cNvSpPr/>
            <p:nvPr/>
          </p:nvSpPr>
          <p:spPr bwMode="auto">
            <a:xfrm rot="7795696">
              <a:off x="6213653" y="4453472"/>
              <a:ext cx="2177934" cy="2177934"/>
            </a:xfrm>
            <a:prstGeom prst="r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pic>
        <p:nvPicPr>
          <p:cNvPr id="8" name="Graphic 7">
            <a:extLst>
              <a:ext uri="{FF2B5EF4-FFF2-40B4-BE49-F238E27FC236}">
                <a16:creationId xmlns:a16="http://schemas.microsoft.com/office/drawing/2014/main" id="{C60457C0-410E-4BB1-B48D-5E30D004A18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3970" r="26639"/>
          <a:stretch>
            <a:fillRect/>
          </a:stretch>
        </p:blipFill>
        <p:spPr>
          <a:xfrm>
            <a:off x="7086600" y="1142322"/>
            <a:ext cx="4811713" cy="3409758"/>
          </a:xfrm>
          <a:prstGeom prst="rect">
            <a:avLst/>
          </a:prstGeom>
        </p:spPr>
      </p:pic>
      <p:sp>
        <p:nvSpPr>
          <p:cNvPr id="9" name="TextBox 8">
            <a:extLst>
              <a:ext uri="{FF2B5EF4-FFF2-40B4-BE49-F238E27FC236}">
                <a16:creationId xmlns:a16="http://schemas.microsoft.com/office/drawing/2014/main" id="{9EDA60A6-6501-49F5-AFA0-2F4D5841F163}"/>
              </a:ext>
            </a:extLst>
          </p:cNvPr>
          <p:cNvSpPr txBox="1"/>
          <p:nvPr userDrawn="1"/>
        </p:nvSpPr>
        <p:spPr>
          <a:xfrm>
            <a:off x="584460" y="2768462"/>
            <a:ext cx="3595280" cy="553998"/>
          </a:xfrm>
          <a:prstGeom prst="rect">
            <a:avLst/>
          </a:prstGeom>
          <a:noFill/>
        </p:spPr>
        <p:txBody>
          <a:bodyPr wrap="none" lIns="0" tIns="0" rIns="0" bIns="0" rtlCol="0">
            <a:spAutoFit/>
          </a:bodyPr>
          <a:lstStyle>
            <a:defPPr>
              <a:defRPr lang="en-US"/>
            </a:defPPr>
          </a:lstStyle>
          <a:p>
            <a:pPr algn="l"/>
            <a:r>
              <a:rPr lang="en-US" sz="3600">
                <a:latin typeface="+mj-lt"/>
              </a:rPr>
              <a:t>Live &amp; interactive</a:t>
            </a:r>
          </a:p>
        </p:txBody>
      </p:sp>
      <p:sp>
        <p:nvSpPr>
          <p:cNvPr id="10" name="TextBox 9">
            <a:extLst>
              <a:ext uri="{FF2B5EF4-FFF2-40B4-BE49-F238E27FC236}">
                <a16:creationId xmlns:a16="http://schemas.microsoft.com/office/drawing/2014/main" id="{099D6C6E-22A3-429F-A1F2-3A2CE31B3A94}"/>
              </a:ext>
            </a:extLst>
          </p:cNvPr>
          <p:cNvSpPr txBox="1"/>
          <p:nvPr userDrawn="1"/>
        </p:nvSpPr>
        <p:spPr>
          <a:xfrm>
            <a:off x="584460" y="3492501"/>
            <a:ext cx="5130540" cy="861774"/>
          </a:xfrm>
          <a:prstGeom prst="rect">
            <a:avLst/>
          </a:prstGeom>
          <a:noFill/>
        </p:spPr>
        <p:txBody>
          <a:bodyPr wrap="square" lIns="0" tIns="0" rIns="0" bIns="0" rtlCol="0">
            <a:spAutoFit/>
          </a:bodyPr>
          <a:lstStyle>
            <a:defPPr>
              <a:defRPr lang="en-US"/>
            </a:defPPr>
          </a:lstStyle>
          <a:p>
            <a:pPr marL="0" marR="0" lvl="0" indent="0" algn="l" defTabSz="914400" rtl="0" eaLnBrk="1" fontAlgn="auto" latinLnBrk="0" hangingPunct="1">
              <a:lnSpc>
                <a:spcPct val="100000"/>
              </a:lnSpc>
              <a:spcBef>
                <a:spcPct val="0"/>
              </a:spcBef>
              <a:spcAft>
                <a:spcPct val="0"/>
              </a:spcAft>
              <a:buClrTx/>
              <a:buSzTx/>
              <a:buFontTx/>
              <a:buNone/>
              <a:defRPr/>
            </a:pPr>
            <a:r>
              <a:rPr lang="en-US" sz="2800"/>
              <a:t>Say “hi” and ask questions in the chat</a:t>
            </a:r>
            <a:endParaRPr lang="en-US" sz="2800" b="1"/>
          </a:p>
        </p:txBody>
      </p:sp>
    </p:spTree>
    <p:extLst>
      <p:ext uri="{BB962C8B-B14F-4D97-AF65-F5344CB8AC3E}">
        <p14:creationId xmlns:p14="http://schemas.microsoft.com/office/powerpoint/2010/main" val="3634608756"/>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36179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 Blank 2">
    <p:bg>
      <p:bgPr>
        <a:solidFill>
          <a:srgbClr val="243A5E"/>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94960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741629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339901319"/>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_layout">
    <p:bg>
      <p:bgRef idx="1001">
        <a:schemeClr val="bg1"/>
      </p:bgRef>
    </p:bg>
    <p:spTree>
      <p:nvGrpSpPr>
        <p:cNvPr id="1" name=""/>
        <p:cNvGrpSpPr/>
        <p:nvPr/>
      </p:nvGrpSpPr>
      <p:grpSpPr>
        <a:xfrm>
          <a:off x="0" y="0"/>
          <a:ext cx="0" cy="0"/>
          <a:chOff x="0" y="0"/>
          <a:chExt cx="0" cy="0"/>
        </a:xfrm>
      </p:grpSpPr>
      <p:sp>
        <p:nvSpPr>
          <p:cNvPr id="2" name="Speaker1Info">
            <a:extLst>
              <a:ext uri="{FF2B5EF4-FFF2-40B4-BE49-F238E27FC236}">
                <a16:creationId xmlns:a16="http://schemas.microsoft.com/office/drawing/2014/main" id="{F498D001-187F-4EAE-90FC-DC4275E1A08F}"/>
              </a:ext>
            </a:extLst>
          </p:cNvPr>
          <p:cNvSpPr/>
          <p:nvPr userDrawn="1"/>
        </p:nvSpPr>
        <p:spPr bwMode="auto">
          <a:xfrm>
            <a:off x="7658100" y="0"/>
            <a:ext cx="45339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8" name="Speaker2Info">
            <a:extLst>
              <a:ext uri="{FF2B5EF4-FFF2-40B4-BE49-F238E27FC236}">
                <a16:creationId xmlns:a16="http://schemas.microsoft.com/office/drawing/2014/main" id="{04F4D17F-42BD-4AE6-A8EA-88A1F0D0246F}"/>
              </a:ext>
            </a:extLst>
          </p:cNvPr>
          <p:cNvSpPr>
            <a:spLocks noGrp="1"/>
          </p:cNvSpPr>
          <p:nvPr>
            <p:ph type="body" sz="quarter" idx="16" hasCustomPrompt="1"/>
          </p:nvPr>
        </p:nvSpPr>
        <p:spPr>
          <a:xfrm>
            <a:off x="8469312" y="5758913"/>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
        <p:nvSpPr>
          <p:cNvPr id="15" name="Speaker2Name">
            <a:extLst>
              <a:ext uri="{FF2B5EF4-FFF2-40B4-BE49-F238E27FC236}">
                <a16:creationId xmlns:a16="http://schemas.microsoft.com/office/drawing/2014/main" id="{49D96950-F223-4DE7-B742-331950579757}"/>
              </a:ext>
            </a:extLst>
          </p:cNvPr>
          <p:cNvSpPr>
            <a:spLocks noGrp="1"/>
          </p:cNvSpPr>
          <p:nvPr>
            <p:ph type="body" sz="quarter" idx="14" hasCustomPrompt="1"/>
          </p:nvPr>
        </p:nvSpPr>
        <p:spPr>
          <a:xfrm>
            <a:off x="8475546" y="5171882"/>
            <a:ext cx="3646487" cy="430887"/>
          </a:xfrm>
        </p:spPr>
        <p:txBody>
          <a:bodyPr/>
          <a:lstStyle>
            <a:lvl1pPr marL="0" indent="0">
              <a:buNone/>
              <a:defRPr b="1">
                <a:solidFill>
                  <a:schemeClr val="bg1"/>
                </a:solidFill>
              </a:defRPr>
            </a:lvl1pPr>
          </a:lstStyle>
          <a:p>
            <a:pPr lvl="0"/>
            <a:r>
              <a:rPr lang="en-US"/>
              <a:t>Speaker Name</a:t>
            </a:r>
          </a:p>
        </p:txBody>
      </p:sp>
      <p:sp>
        <p:nvSpPr>
          <p:cNvPr id="9" name="Title"/>
          <p:cNvSpPr>
            <a:spLocks noGrp="1"/>
          </p:cNvSpPr>
          <p:nvPr>
            <p:ph type="title" hasCustomPrompt="1"/>
          </p:nvPr>
        </p:nvSpPr>
        <p:spPr>
          <a:xfrm>
            <a:off x="584200" y="2979778"/>
            <a:ext cx="6816725" cy="553998"/>
          </a:xfrm>
          <a:noFill/>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16725"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Learn aka.ms link</a:t>
            </a:r>
          </a:p>
        </p:txBody>
      </p:sp>
      <p:pic>
        <p:nvPicPr>
          <p:cNvPr id="19" name="MS logo gray - EMF" descr="Microsoft logo, gray text version">
            <a:extLst>
              <a:ext uri="{FF2B5EF4-FFF2-40B4-BE49-F238E27FC236}">
                <a16:creationId xmlns:a16="http://schemas.microsoft.com/office/drawing/2014/main" id="{7F1BE732-7F13-4D46-B4C5-EFF69612E7A6}"/>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Speaker1Image" descr="User with solid fill">
            <a:extLst>
              <a:ext uri="{FF2B5EF4-FFF2-40B4-BE49-F238E27FC236}">
                <a16:creationId xmlns:a16="http://schemas.microsoft.com/office/drawing/2014/main" id="{6BE938B3-690D-4123-87AC-BA9C561DE2BA}"/>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3460378"/>
            <a:ext cx="1386760" cy="1386760"/>
          </a:xfrm>
          <a:prstGeom prst="ellipse">
            <a:avLst/>
          </a:prstGeom>
          <a:noFill/>
          <a:extLst>
            <a:ext uri="{909E8E84-426E-40DD-AFC4-6F175D3DCCD1}">
              <a14:hiddenFill xmlns:a14="http://schemas.microsoft.com/office/drawing/2010/main">
                <a:solidFill>
                  <a:srgbClr val="FFFFFF"/>
                </a:solidFill>
              </a14:hiddenFill>
            </a:ext>
          </a:extLst>
        </p:spPr>
      </p:pic>
      <p:pic>
        <p:nvPicPr>
          <p:cNvPr id="8" name="Speaker2Image" descr="User with solid fill">
            <a:extLst>
              <a:ext uri="{FF2B5EF4-FFF2-40B4-BE49-F238E27FC236}">
                <a16:creationId xmlns:a16="http://schemas.microsoft.com/office/drawing/2014/main" id="{E28FDEE4-C92F-4DA0-B508-28B2F349D577}"/>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5171882"/>
            <a:ext cx="1386760" cy="1386760"/>
          </a:xfrm>
          <a:prstGeom prst="ellipse">
            <a:avLst/>
          </a:prstGeom>
          <a:noFill/>
          <a:extLst>
            <a:ext uri="{909E8E84-426E-40DD-AFC4-6F175D3DCCD1}">
              <a14:hiddenFill xmlns:a14="http://schemas.microsoft.com/office/drawing/2010/main">
                <a:solidFill>
                  <a:srgbClr val="FFFFFF"/>
                </a:solidFill>
              </a14:hiddenFill>
            </a:ext>
          </a:extLst>
        </p:spPr>
      </p:pic>
      <p:sp>
        <p:nvSpPr>
          <p:cNvPr id="13" name="JoinChat">
            <a:extLst>
              <a:ext uri="{FF2B5EF4-FFF2-40B4-BE49-F238E27FC236}">
                <a16:creationId xmlns:a16="http://schemas.microsoft.com/office/drawing/2014/main" id="{C6F207D6-EDBE-47EF-9813-F0AFFC849FF1}"/>
              </a:ext>
            </a:extLst>
          </p:cNvPr>
          <p:cNvSpPr txBox="1"/>
          <p:nvPr userDrawn="1"/>
        </p:nvSpPr>
        <p:spPr>
          <a:xfrm>
            <a:off x="464884" y="5854241"/>
            <a:ext cx="5021516" cy="400110"/>
          </a:xfrm>
          <a:prstGeom prst="rect">
            <a:avLst/>
          </a:prstGeom>
          <a:noFill/>
        </p:spPr>
        <p:txBody>
          <a:bodyPr wrap="square">
            <a:spAutoFit/>
          </a:bodyPr>
          <a:lstStyle>
            <a:defPPr>
              <a:defRPr lang="en-US"/>
            </a:defPPr>
          </a:lstStyle>
          <a:p>
            <a:r>
              <a:rPr lang="en-US" sz="2000"/>
              <a:t>Join the chat at </a:t>
            </a:r>
            <a:r>
              <a:rPr lang="en-US" sz="2000">
                <a:solidFill>
                  <a:srgbClr val="0078D4"/>
                </a:solidFill>
              </a:rPr>
              <a:t>https://aka.ms/LearnLiveTV</a:t>
            </a:r>
          </a:p>
        </p:txBody>
      </p:sp>
      <p:sp>
        <p:nvSpPr>
          <p:cNvPr id="4" name="Speaker1Name">
            <a:extLst>
              <a:ext uri="{FF2B5EF4-FFF2-40B4-BE49-F238E27FC236}">
                <a16:creationId xmlns:a16="http://schemas.microsoft.com/office/drawing/2014/main" id="{B9BDA508-165C-459F-80D1-8426C896BC34}"/>
              </a:ext>
            </a:extLst>
          </p:cNvPr>
          <p:cNvSpPr>
            <a:spLocks noGrp="1"/>
          </p:cNvSpPr>
          <p:nvPr>
            <p:ph type="body" sz="quarter" idx="13" hasCustomPrompt="1"/>
          </p:nvPr>
        </p:nvSpPr>
        <p:spPr>
          <a:xfrm>
            <a:off x="8469313" y="3491580"/>
            <a:ext cx="3646487" cy="430887"/>
          </a:xfrm>
        </p:spPr>
        <p:txBody>
          <a:bodyPr/>
          <a:lstStyle>
            <a:lvl1pPr marL="0" indent="0">
              <a:buNone/>
              <a:defRPr b="1">
                <a:solidFill>
                  <a:schemeClr val="bg1"/>
                </a:solidFill>
              </a:defRPr>
            </a:lvl1pPr>
          </a:lstStyle>
          <a:p>
            <a:pPr lvl="0"/>
            <a:r>
              <a:rPr lang="en-US"/>
              <a:t>Speaker Name</a:t>
            </a:r>
          </a:p>
        </p:txBody>
      </p:sp>
      <p:sp>
        <p:nvSpPr>
          <p:cNvPr id="16" name="Text Placeholder 15">
            <a:extLst>
              <a:ext uri="{FF2B5EF4-FFF2-40B4-BE49-F238E27FC236}">
                <a16:creationId xmlns:a16="http://schemas.microsoft.com/office/drawing/2014/main" id="{D3C5774C-1BBD-4462-B195-178177946726}"/>
              </a:ext>
            </a:extLst>
          </p:cNvPr>
          <p:cNvSpPr>
            <a:spLocks noGrp="1"/>
          </p:cNvSpPr>
          <p:nvPr>
            <p:ph type="body" sz="quarter" idx="15" hasCustomPrompt="1"/>
          </p:nvPr>
        </p:nvSpPr>
        <p:spPr>
          <a:xfrm>
            <a:off x="8469313" y="4038600"/>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Tree>
    <p:extLst>
      <p:ext uri="{BB962C8B-B14F-4D97-AF65-F5344CB8AC3E}">
        <p14:creationId xmlns:p14="http://schemas.microsoft.com/office/powerpoint/2010/main" val="25196556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_section_layout">
    <p:bg>
      <p:bgPr>
        <a:solidFill>
          <a:srgbClr val="243A5E"/>
        </a:solidFill>
        <a:effectLst/>
      </p:bgPr>
    </p:bg>
    <p:spTree>
      <p:nvGrpSpPr>
        <p:cNvPr id="1" name=""/>
        <p:cNvGrpSpPr/>
        <p:nvPr/>
      </p:nvGrpSpPr>
      <p:grpSpPr>
        <a:xfrm>
          <a:off x="0" y="0"/>
          <a:ext cx="0" cy="0"/>
          <a:chOff x="0" y="0"/>
          <a:chExt cx="0" cy="0"/>
        </a:xfrm>
      </p:grpSpPr>
      <p:pic>
        <p:nvPicPr>
          <p:cNvPr id="4" name="Picture 3" descr="A picture containing transport&#10;&#10;Description automatically generated">
            <a:extLst>
              <a:ext uri="{FF2B5EF4-FFF2-40B4-BE49-F238E27FC236}">
                <a16:creationId xmlns:a16="http://schemas.microsoft.com/office/drawing/2014/main" id="{3AC39EE1-2DE9-407D-931F-492E078EBC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10" name="Subtitle">
            <a:extLst>
              <a:ext uri="{FF2B5EF4-FFF2-40B4-BE49-F238E27FC236}">
                <a16:creationId xmlns:a16="http://schemas.microsoft.com/office/drawing/2014/main" id="{A6610C49-F85C-443C-8CB5-962228F05B0C}"/>
              </a:ext>
            </a:extLst>
          </p:cNvPr>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Demo name or subtitle</a:t>
            </a:r>
          </a:p>
        </p:txBody>
      </p:sp>
    </p:spTree>
    <p:extLst>
      <p:ext uri="{BB962C8B-B14F-4D97-AF65-F5344CB8AC3E}">
        <p14:creationId xmlns:p14="http://schemas.microsoft.com/office/powerpoint/2010/main" val="4077304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mo_detail_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340BAD-F134-4A9B-BB47-F01A0DB9BE57}"/>
              </a:ext>
            </a:extLst>
          </p:cNvPr>
          <p:cNvSpPr/>
          <p:nvPr userDrawn="1"/>
        </p:nvSpPr>
        <p:spPr bwMode="auto">
          <a:xfrm>
            <a:off x="2382" y="0"/>
            <a:ext cx="5255418" cy="6858000"/>
          </a:xfrm>
          <a:prstGeom prst="rect">
            <a:avLst/>
          </a:prstGeom>
          <a:solidFill>
            <a:srgbClr val="3B2E5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21810C2D-16D7-47FA-A61C-A4EB9BF61001}"/>
              </a:ext>
            </a:extLst>
          </p:cNvPr>
          <p:cNvSpPr>
            <a:spLocks noGrp="1"/>
          </p:cNvSpPr>
          <p:nvPr>
            <p:ph type="title"/>
          </p:nvPr>
        </p:nvSpPr>
        <p:spPr>
          <a:xfrm>
            <a:off x="533400" y="2198854"/>
            <a:ext cx="4495800" cy="553998"/>
          </a:xfrm>
        </p:spPr>
        <p:txBody>
          <a:bodyPr anchor="t"/>
          <a:lstStyle>
            <a:lvl1pPr>
              <a:defRPr>
                <a:solidFill>
                  <a:schemeClr val="bg1"/>
                </a:solidFill>
              </a:defRPr>
            </a:lvl1pPr>
          </a:lstStyle>
          <a:p>
            <a:endParaRPr lang="en-US">
              <a:solidFill>
                <a:schemeClr val="bg1"/>
              </a:solidFill>
            </a:endParaRPr>
          </a:p>
        </p:txBody>
      </p:sp>
      <p:sp>
        <p:nvSpPr>
          <p:cNvPr id="17" name="Text Placeholder 16">
            <a:extLst>
              <a:ext uri="{FF2B5EF4-FFF2-40B4-BE49-F238E27FC236}">
                <a16:creationId xmlns:a16="http://schemas.microsoft.com/office/drawing/2014/main" id="{707FDD9E-BDE7-4C2D-A8A0-63646D892E18}"/>
              </a:ext>
            </a:extLst>
          </p:cNvPr>
          <p:cNvSpPr>
            <a:spLocks noGrp="1"/>
          </p:cNvSpPr>
          <p:nvPr>
            <p:ph type="body" sz="quarter" idx="10"/>
          </p:nvPr>
        </p:nvSpPr>
        <p:spPr>
          <a:xfrm>
            <a:off x="533400" y="2971800"/>
            <a:ext cx="4495800" cy="430887"/>
          </a:xfrm>
        </p:spPr>
        <p:txBody>
          <a:bodyPr/>
          <a:lstStyle>
            <a:lvl1pPr marL="0" indent="0">
              <a:buNone/>
              <a:defRPr>
                <a:solidFill>
                  <a:schemeClr val="bg1"/>
                </a:solidFill>
              </a:defRPr>
            </a:lvl1pPr>
          </a:lstStyle>
          <a:p>
            <a:pPr lvl="0"/>
            <a:endParaRPr lang="en-US"/>
          </a:p>
        </p:txBody>
      </p:sp>
    </p:spTree>
    <p:extLst>
      <p:ext uri="{BB962C8B-B14F-4D97-AF65-F5344CB8AC3E}">
        <p14:creationId xmlns:p14="http://schemas.microsoft.com/office/powerpoint/2010/main" val="35329610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nowledge_check_section_layout">
    <p:spTree>
      <p:nvGrpSpPr>
        <p:cNvPr id="1" name=""/>
        <p:cNvGrpSpPr/>
        <p:nvPr/>
      </p:nvGrpSpPr>
      <p:grpSpPr>
        <a:xfrm>
          <a:off x="0" y="0"/>
          <a:ext cx="0" cy="0"/>
          <a:chOff x="0" y="0"/>
          <a:chExt cx="0" cy="0"/>
        </a:xfrm>
      </p:grpSpPr>
      <p:pic>
        <p:nvPicPr>
          <p:cNvPr id="5" name="ChatBoxImage">
            <a:extLst>
              <a:ext uri="{FF2B5EF4-FFF2-40B4-BE49-F238E27FC236}">
                <a16:creationId xmlns:a16="http://schemas.microsoft.com/office/drawing/2014/main" id="{F9183572-D201-47EC-8DED-791CEAE76B7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838200"/>
            <a:ext cx="3200400" cy="3200400"/>
          </a:xfrm>
          <a:prstGeom prst="rect">
            <a:avLst/>
          </a:prstGeom>
        </p:spPr>
      </p:pic>
      <p:sp>
        <p:nvSpPr>
          <p:cNvPr id="6" name="TextBox 5">
            <a:extLst>
              <a:ext uri="{FF2B5EF4-FFF2-40B4-BE49-F238E27FC236}">
                <a16:creationId xmlns:a16="http://schemas.microsoft.com/office/drawing/2014/main" id="{B571010C-9A5C-4E43-89EF-84A2A0A01A9F}"/>
              </a:ext>
            </a:extLst>
          </p:cNvPr>
          <p:cNvSpPr txBox="1"/>
          <p:nvPr userDrawn="1"/>
        </p:nvSpPr>
        <p:spPr>
          <a:xfrm>
            <a:off x="3943350" y="4495800"/>
            <a:ext cx="7505700" cy="1200329"/>
          </a:xfrm>
          <a:prstGeom prst="rect">
            <a:avLst/>
          </a:prstGeom>
          <a:noFill/>
        </p:spPr>
        <p:txBody>
          <a:bodyPr wrap="square">
            <a:spAutoFit/>
          </a:bodyPr>
          <a:lstStyle>
            <a:defPPr>
              <a:defRPr lang="en-US"/>
            </a:defPPr>
          </a:lstStyle>
          <a:p>
            <a:r>
              <a:rPr lang="en-US" sz="3600"/>
              <a:t>Go to </a:t>
            </a:r>
            <a:r>
              <a:rPr lang="en-US" sz="3600" b="1"/>
              <a:t>https://aka.ms/LearnLiveTV</a:t>
            </a:r>
            <a:r>
              <a:rPr lang="en-US" sz="3600"/>
              <a:t> and test your knowledge in the chat</a:t>
            </a:r>
          </a:p>
        </p:txBody>
      </p:sp>
      <p:sp>
        <p:nvSpPr>
          <p:cNvPr id="10" name="AccentColorRectangle">
            <a:extLst>
              <a:ext uri="{FF2B5EF4-FFF2-40B4-BE49-F238E27FC236}">
                <a16:creationId xmlns:a16="http://schemas.microsoft.com/office/drawing/2014/main" id="{52664854-1B0D-4232-802B-B36181A55C3F}"/>
              </a:ext>
            </a:extLst>
          </p:cNvPr>
          <p:cNvSpPr/>
          <p:nvPr userDrawn="1"/>
        </p:nvSpPr>
        <p:spPr bwMode="auto">
          <a:xfrm>
            <a:off x="2382" y="0"/>
            <a:ext cx="3410743" cy="6858000"/>
          </a:xfrm>
          <a:prstGeom prst="rect">
            <a:avLst/>
          </a:prstGeom>
          <a:solidFill>
            <a:srgbClr val="274B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11" name="Title">
            <a:extLst>
              <a:ext uri="{FF2B5EF4-FFF2-40B4-BE49-F238E27FC236}">
                <a16:creationId xmlns:a16="http://schemas.microsoft.com/office/drawing/2014/main" id="{890AFEDC-4C8C-4AFC-834C-CF37AA80AA22}"/>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spTree>
    <p:extLst>
      <p:ext uri="{BB962C8B-B14F-4D97-AF65-F5344CB8AC3E}">
        <p14:creationId xmlns:p14="http://schemas.microsoft.com/office/powerpoint/2010/main" val="291728272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Knowledge_check_detail_layout">
    <p:spTree>
      <p:nvGrpSpPr>
        <p:cNvPr id="1" name=""/>
        <p:cNvGrpSpPr/>
        <p:nvPr/>
      </p:nvGrpSpPr>
      <p:grpSpPr>
        <a:xfrm>
          <a:off x="0" y="0"/>
          <a:ext cx="0" cy="0"/>
          <a:chOff x="0" y="0"/>
          <a:chExt cx="0" cy="0"/>
        </a:xfrm>
      </p:grpSpPr>
      <p:sp>
        <p:nvSpPr>
          <p:cNvPr id="3" name="AccentColorRectangle">
            <a:extLst>
              <a:ext uri="{FF2B5EF4-FFF2-40B4-BE49-F238E27FC236}">
                <a16:creationId xmlns:a16="http://schemas.microsoft.com/office/drawing/2014/main" id="{731EFB4D-24A2-4B2B-B31D-FF5E52AF8BB4}"/>
              </a:ext>
            </a:extLst>
          </p:cNvPr>
          <p:cNvSpPr/>
          <p:nvPr userDrawn="1"/>
        </p:nvSpPr>
        <p:spPr bwMode="auto">
          <a:xfrm>
            <a:off x="2382" y="0"/>
            <a:ext cx="3410743" cy="6858000"/>
          </a:xfrm>
          <a:prstGeom prst="rect">
            <a:avLst/>
          </a:prstGeom>
          <a:solidFill>
            <a:srgbClr val="274B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E0AC777C-D0A3-41EC-AB34-341DF18CB1A7}"/>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pic>
        <p:nvPicPr>
          <p:cNvPr id="5" name="ChatBoxImage">
            <a:extLst>
              <a:ext uri="{FF2B5EF4-FFF2-40B4-BE49-F238E27FC236}">
                <a16:creationId xmlns:a16="http://schemas.microsoft.com/office/drawing/2014/main" id="{BEE6D82F-2F19-496C-8008-678B3B149A7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986087" y="457200"/>
            <a:ext cx="854075" cy="854075"/>
          </a:xfrm>
          <a:prstGeom prst="rect">
            <a:avLst/>
          </a:prstGeom>
        </p:spPr>
      </p:pic>
      <p:sp>
        <p:nvSpPr>
          <p:cNvPr id="9" name="Question">
            <a:extLst>
              <a:ext uri="{FF2B5EF4-FFF2-40B4-BE49-F238E27FC236}">
                <a16:creationId xmlns:a16="http://schemas.microsoft.com/office/drawing/2014/main" id="{2BAB9BCF-0325-470B-83FF-0A91BFDB0133}"/>
              </a:ext>
            </a:extLst>
          </p:cNvPr>
          <p:cNvSpPr>
            <a:spLocks noGrp="1"/>
          </p:cNvSpPr>
          <p:nvPr>
            <p:ph type="body" sz="quarter" idx="10" hasCustomPrompt="1"/>
          </p:nvPr>
        </p:nvSpPr>
        <p:spPr>
          <a:xfrm>
            <a:off x="4114800" y="457200"/>
            <a:ext cx="7718425" cy="430887"/>
          </a:xfrm>
        </p:spPr>
        <p:txBody>
          <a:bodyPr/>
          <a:lstStyle>
            <a:lvl1pPr marL="0" indent="0">
              <a:buNone/>
              <a:defRPr>
                <a:latin typeface="+mj-lt"/>
              </a:defRPr>
            </a:lvl1pPr>
          </a:lstStyle>
          <a:p>
            <a:pPr lvl="0"/>
            <a:r>
              <a:rPr lang="en-US"/>
              <a:t>Question</a:t>
            </a:r>
          </a:p>
        </p:txBody>
      </p:sp>
      <p:sp>
        <p:nvSpPr>
          <p:cNvPr id="11" name="New shape">
            <a:extLst>
              <a:ext uri="{FF2B5EF4-FFF2-40B4-BE49-F238E27FC236}">
                <a16:creationId xmlns:a16="http://schemas.microsoft.com/office/drawing/2014/main" id="{A6F005E6-79F3-4EE9-AA92-1A88113E407B}"/>
              </a:ext>
            </a:extLst>
          </p:cNvPr>
          <p:cNvSpPr>
            <a:spLocks noGrp="1"/>
          </p:cNvSpPr>
          <p:nvPr>
            <p:ph type="body" sz="quarter" idx="11" hasCustomPrompt="1"/>
          </p:nvPr>
        </p:nvSpPr>
        <p:spPr>
          <a:xfrm>
            <a:off x="4096512" y="1755648"/>
            <a:ext cx="7772400" cy="4949952"/>
          </a:xfrm>
        </p:spPr>
        <p:txBody>
          <a:bodyPr/>
          <a:lstStyle>
            <a:lvl1pPr marL="0" indent="0">
              <a:buNone/>
              <a:defRPr/>
            </a:lvl1pPr>
          </a:lstStyle>
          <a:p>
            <a:pPr lvl="0"/>
            <a:r>
              <a:rPr lang="en-US"/>
              <a:t>Answer choices</a:t>
            </a:r>
          </a:p>
        </p:txBody>
      </p:sp>
    </p:spTree>
    <p:extLst>
      <p:ext uri="{BB962C8B-B14F-4D97-AF65-F5344CB8AC3E}">
        <p14:creationId xmlns:p14="http://schemas.microsoft.com/office/powerpoint/2010/main" val="321831288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D01A5D08-8E63-4FA7-843C-C86EC38430CD}" type="datetimeFigureOut">
              <a:rPr lang="en-US" smtClean="0"/>
              <a:t>7/15/22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Subtitle">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Subtitle"/>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Block1">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Block2">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12314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3494949"/>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6703242"/>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7767064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6A7B476A-5C9C-4979-899C-515E386A5BC8}" type="datetimeFigureOut">
              <a:rPr lang="en-US" smtClean="0"/>
              <a:t>7/15/22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70699754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530179"/>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F8CDE076-C335-4CA2-9D6D-A4EF83CDC875}" type="datetimeFigureOut">
              <a:rPr lang="en-US" smtClean="0"/>
              <a:t>7/15/22</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927612341"/>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27129497"/>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ed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Subtitle">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93011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0848479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de_layout_fullscreen">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Filename">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CodeBlock"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5209074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es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CodeBlock">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87848084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de_layout">
    <p:bg>
      <p:bgRef idx="1001">
        <a:schemeClr val="bg2"/>
      </p:bgRef>
    </p:bg>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23353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BD159429-3C00-42A5-845D-67655E92E117}" type="datetimeFigureOut">
              <a:rPr lang="en-US" smtClean="0"/>
              <a:t>7/15/22</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57223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de_layout_righ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511438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5918971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exercise_layout">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Subtitle"/>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879986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_layout">
    <p:bg>
      <p:bgPr>
        <a:solidFill>
          <a:srgbClr val="243A5E"/>
        </a:solidFill>
        <a:effectLst/>
      </p:bgPr>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4511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 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913305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_layout">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C20308DE-7670-40FA-94FC-F95A6C8A8E3A}" type="datetimeFigureOut">
              <a:rPr lang="en-US" smtClean="0"/>
              <a:t>7/15/22</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Microsoft Lear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3566874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1"/>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26059901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7162578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53668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7858627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23642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249032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9779561"/>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3153603"/>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6838779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DC1F6367-F0FC-48F7-8542-18339231659D}" type="datetimeFigureOut">
              <a:rPr lang="en-US" smtClean="0"/>
              <a:t>7/15/22</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0832916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39340570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9375473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50029984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30284232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7766200"/>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61214979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608969857"/>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1484680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9514230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285C3BCE-062A-4349-9FF1-DC21BC553504}" type="datetimeFigureOut">
              <a:rPr lang="en-US" smtClean="0"/>
              <a:t>7/15/22</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87832052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72307101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6623001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91784396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643527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637421665"/>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338666037"/>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629929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0046383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65304283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146D1FE1-568F-491D-8F79-7586C1DD8580}" type="datetimeFigureOut">
              <a:rPr lang="en-US" smtClean="0"/>
              <a:t>7/15/22</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66923394"/>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7513796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8647318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94273329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00626182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21403243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767191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27497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71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 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3409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image" Target="../media/image1.emf"/><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8" Type="http://schemas.openxmlformats.org/officeDocument/2006/relationships/slideLayout" Target="../slideLayouts/slideLayout19.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1" Type="http://schemas.openxmlformats.org/officeDocument/2006/relationships/slideLayout" Target="../slideLayouts/slideLayout12.xml"/><Relationship Id="rId6"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2.xml"/><Relationship Id="rId18" Type="http://schemas.openxmlformats.org/officeDocument/2006/relationships/slideLayout" Target="../slideLayouts/slideLayout77.xml"/><Relationship Id="rId26" Type="http://schemas.openxmlformats.org/officeDocument/2006/relationships/slideLayout" Target="../slideLayouts/slideLayout85.xml"/><Relationship Id="rId39" Type="http://schemas.openxmlformats.org/officeDocument/2006/relationships/slideLayout" Target="../slideLayouts/slideLayout98.xml"/><Relationship Id="rId21" Type="http://schemas.openxmlformats.org/officeDocument/2006/relationships/slideLayout" Target="../slideLayouts/slideLayout80.xml"/><Relationship Id="rId34" Type="http://schemas.openxmlformats.org/officeDocument/2006/relationships/slideLayout" Target="../slideLayouts/slideLayout93.xml"/><Relationship Id="rId42" Type="http://schemas.openxmlformats.org/officeDocument/2006/relationships/slideLayout" Target="../slideLayouts/slideLayout101.xml"/><Relationship Id="rId7" Type="http://schemas.openxmlformats.org/officeDocument/2006/relationships/slideLayout" Target="../slideLayouts/slideLayout66.xml"/><Relationship Id="rId2" Type="http://schemas.openxmlformats.org/officeDocument/2006/relationships/slideLayout" Target="../slideLayouts/slideLayout61.xml"/><Relationship Id="rId16" Type="http://schemas.openxmlformats.org/officeDocument/2006/relationships/slideLayout" Target="../slideLayouts/slideLayout75.xml"/><Relationship Id="rId20" Type="http://schemas.openxmlformats.org/officeDocument/2006/relationships/slideLayout" Target="../slideLayouts/slideLayout79.xml"/><Relationship Id="rId29" Type="http://schemas.openxmlformats.org/officeDocument/2006/relationships/slideLayout" Target="../slideLayouts/slideLayout88.xml"/><Relationship Id="rId41" Type="http://schemas.openxmlformats.org/officeDocument/2006/relationships/slideLayout" Target="../slideLayouts/slideLayout100.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24" Type="http://schemas.openxmlformats.org/officeDocument/2006/relationships/slideLayout" Target="../slideLayouts/slideLayout83.xml"/><Relationship Id="rId32" Type="http://schemas.openxmlformats.org/officeDocument/2006/relationships/slideLayout" Target="../slideLayouts/slideLayout91.xml"/><Relationship Id="rId37" Type="http://schemas.openxmlformats.org/officeDocument/2006/relationships/slideLayout" Target="../slideLayouts/slideLayout96.xml"/><Relationship Id="rId40" Type="http://schemas.openxmlformats.org/officeDocument/2006/relationships/slideLayout" Target="../slideLayouts/slideLayout99.xml"/><Relationship Id="rId5" Type="http://schemas.openxmlformats.org/officeDocument/2006/relationships/slideLayout" Target="../slideLayouts/slideLayout64.xml"/><Relationship Id="rId15" Type="http://schemas.openxmlformats.org/officeDocument/2006/relationships/slideLayout" Target="../slideLayouts/slideLayout74.xml"/><Relationship Id="rId23" Type="http://schemas.openxmlformats.org/officeDocument/2006/relationships/slideLayout" Target="../slideLayouts/slideLayout82.xml"/><Relationship Id="rId28" Type="http://schemas.openxmlformats.org/officeDocument/2006/relationships/slideLayout" Target="../slideLayouts/slideLayout87.xml"/><Relationship Id="rId36" Type="http://schemas.openxmlformats.org/officeDocument/2006/relationships/slideLayout" Target="../slideLayouts/slideLayout95.xml"/><Relationship Id="rId10" Type="http://schemas.openxmlformats.org/officeDocument/2006/relationships/slideLayout" Target="../slideLayouts/slideLayout69.xml"/><Relationship Id="rId19" Type="http://schemas.openxmlformats.org/officeDocument/2006/relationships/slideLayout" Target="../slideLayouts/slideLayout78.xml"/><Relationship Id="rId31" Type="http://schemas.openxmlformats.org/officeDocument/2006/relationships/slideLayout" Target="../slideLayouts/slideLayout90.xml"/><Relationship Id="rId44" Type="http://schemas.openxmlformats.org/officeDocument/2006/relationships/image" Target="../media/image1.emf"/><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slideLayout" Target="../slideLayouts/slideLayout73.xml"/><Relationship Id="rId22" Type="http://schemas.openxmlformats.org/officeDocument/2006/relationships/slideLayout" Target="../slideLayouts/slideLayout81.xml"/><Relationship Id="rId27" Type="http://schemas.openxmlformats.org/officeDocument/2006/relationships/slideLayout" Target="../slideLayouts/slideLayout86.xml"/><Relationship Id="rId30" Type="http://schemas.openxmlformats.org/officeDocument/2006/relationships/slideLayout" Target="../slideLayouts/slideLayout89.xml"/><Relationship Id="rId35" Type="http://schemas.openxmlformats.org/officeDocument/2006/relationships/slideLayout" Target="../slideLayouts/slideLayout94.xml"/><Relationship Id="rId43" Type="http://schemas.openxmlformats.org/officeDocument/2006/relationships/theme" Target="../theme/theme3.xml"/><Relationship Id="rId8" Type="http://schemas.openxmlformats.org/officeDocument/2006/relationships/slideLayout" Target="../slideLayouts/slideLayout67.xml"/><Relationship Id="rId3" Type="http://schemas.openxmlformats.org/officeDocument/2006/relationships/slideLayout" Target="../slideLayouts/slideLayout62.xml"/><Relationship Id="rId12" Type="http://schemas.openxmlformats.org/officeDocument/2006/relationships/slideLayout" Target="../slideLayouts/slideLayout71.xml"/><Relationship Id="rId17" Type="http://schemas.openxmlformats.org/officeDocument/2006/relationships/slideLayout" Target="../slideLayouts/slideLayout76.xml"/><Relationship Id="rId25" Type="http://schemas.openxmlformats.org/officeDocument/2006/relationships/slideLayout" Target="../slideLayouts/slideLayout84.xml"/><Relationship Id="rId33" Type="http://schemas.openxmlformats.org/officeDocument/2006/relationships/slideLayout" Target="../slideLayouts/slideLayout92.xml"/><Relationship Id="rId38" Type="http://schemas.openxmlformats.org/officeDocument/2006/relationships/slideLayout" Target="../slideLayouts/slideLayout97.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14.xml"/><Relationship Id="rId18" Type="http://schemas.openxmlformats.org/officeDocument/2006/relationships/slideLayout" Target="../slideLayouts/slideLayout119.xml"/><Relationship Id="rId26" Type="http://schemas.openxmlformats.org/officeDocument/2006/relationships/slideLayout" Target="../slideLayouts/slideLayout127.xml"/><Relationship Id="rId39" Type="http://schemas.openxmlformats.org/officeDocument/2006/relationships/slideLayout" Target="../slideLayouts/slideLayout140.xml"/><Relationship Id="rId21" Type="http://schemas.openxmlformats.org/officeDocument/2006/relationships/slideLayout" Target="../slideLayouts/slideLayout122.xml"/><Relationship Id="rId34" Type="http://schemas.openxmlformats.org/officeDocument/2006/relationships/slideLayout" Target="../slideLayouts/slideLayout135.xml"/><Relationship Id="rId42" Type="http://schemas.openxmlformats.org/officeDocument/2006/relationships/slideLayout" Target="../slideLayouts/slideLayout143.xml"/><Relationship Id="rId7" Type="http://schemas.openxmlformats.org/officeDocument/2006/relationships/slideLayout" Target="../slideLayouts/slideLayout108.xml"/><Relationship Id="rId2" Type="http://schemas.openxmlformats.org/officeDocument/2006/relationships/slideLayout" Target="../slideLayouts/slideLayout103.xml"/><Relationship Id="rId16" Type="http://schemas.openxmlformats.org/officeDocument/2006/relationships/slideLayout" Target="../slideLayouts/slideLayout117.xml"/><Relationship Id="rId20" Type="http://schemas.openxmlformats.org/officeDocument/2006/relationships/slideLayout" Target="../slideLayouts/slideLayout121.xml"/><Relationship Id="rId29" Type="http://schemas.openxmlformats.org/officeDocument/2006/relationships/slideLayout" Target="../slideLayouts/slideLayout130.xml"/><Relationship Id="rId41" Type="http://schemas.openxmlformats.org/officeDocument/2006/relationships/slideLayout" Target="../slideLayouts/slideLayout142.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24" Type="http://schemas.openxmlformats.org/officeDocument/2006/relationships/slideLayout" Target="../slideLayouts/slideLayout125.xml"/><Relationship Id="rId32" Type="http://schemas.openxmlformats.org/officeDocument/2006/relationships/slideLayout" Target="../slideLayouts/slideLayout133.xml"/><Relationship Id="rId37" Type="http://schemas.openxmlformats.org/officeDocument/2006/relationships/slideLayout" Target="../slideLayouts/slideLayout138.xml"/><Relationship Id="rId40" Type="http://schemas.openxmlformats.org/officeDocument/2006/relationships/slideLayout" Target="../slideLayouts/slideLayout141.xml"/><Relationship Id="rId5" Type="http://schemas.openxmlformats.org/officeDocument/2006/relationships/slideLayout" Target="../slideLayouts/slideLayout106.xml"/><Relationship Id="rId15" Type="http://schemas.openxmlformats.org/officeDocument/2006/relationships/slideLayout" Target="../slideLayouts/slideLayout116.xml"/><Relationship Id="rId23" Type="http://schemas.openxmlformats.org/officeDocument/2006/relationships/slideLayout" Target="../slideLayouts/slideLayout124.xml"/><Relationship Id="rId28" Type="http://schemas.openxmlformats.org/officeDocument/2006/relationships/slideLayout" Target="../slideLayouts/slideLayout129.xml"/><Relationship Id="rId36" Type="http://schemas.openxmlformats.org/officeDocument/2006/relationships/slideLayout" Target="../slideLayouts/slideLayout137.xml"/><Relationship Id="rId10" Type="http://schemas.openxmlformats.org/officeDocument/2006/relationships/slideLayout" Target="../slideLayouts/slideLayout111.xml"/><Relationship Id="rId19" Type="http://schemas.openxmlformats.org/officeDocument/2006/relationships/slideLayout" Target="../slideLayouts/slideLayout120.xml"/><Relationship Id="rId31" Type="http://schemas.openxmlformats.org/officeDocument/2006/relationships/slideLayout" Target="../slideLayouts/slideLayout132.xml"/><Relationship Id="rId44" Type="http://schemas.openxmlformats.org/officeDocument/2006/relationships/image" Target="../media/image1.emf"/><Relationship Id="rId4" Type="http://schemas.openxmlformats.org/officeDocument/2006/relationships/slideLayout" Target="../slideLayouts/slideLayout105.xml"/><Relationship Id="rId9" Type="http://schemas.openxmlformats.org/officeDocument/2006/relationships/slideLayout" Target="../slideLayouts/slideLayout110.xml"/><Relationship Id="rId14" Type="http://schemas.openxmlformats.org/officeDocument/2006/relationships/slideLayout" Target="../slideLayouts/slideLayout115.xml"/><Relationship Id="rId22" Type="http://schemas.openxmlformats.org/officeDocument/2006/relationships/slideLayout" Target="../slideLayouts/slideLayout123.xml"/><Relationship Id="rId27" Type="http://schemas.openxmlformats.org/officeDocument/2006/relationships/slideLayout" Target="../slideLayouts/slideLayout128.xml"/><Relationship Id="rId30" Type="http://schemas.openxmlformats.org/officeDocument/2006/relationships/slideLayout" Target="../slideLayouts/slideLayout131.xml"/><Relationship Id="rId35" Type="http://schemas.openxmlformats.org/officeDocument/2006/relationships/slideLayout" Target="../slideLayouts/slideLayout136.xml"/><Relationship Id="rId43" Type="http://schemas.openxmlformats.org/officeDocument/2006/relationships/theme" Target="../theme/theme4.xml"/><Relationship Id="rId8" Type="http://schemas.openxmlformats.org/officeDocument/2006/relationships/slideLayout" Target="../slideLayouts/slideLayout109.xml"/><Relationship Id="rId3" Type="http://schemas.openxmlformats.org/officeDocument/2006/relationships/slideLayout" Target="../slideLayouts/slideLayout104.xml"/><Relationship Id="rId12" Type="http://schemas.openxmlformats.org/officeDocument/2006/relationships/slideLayout" Target="../slideLayouts/slideLayout113.xml"/><Relationship Id="rId17" Type="http://schemas.openxmlformats.org/officeDocument/2006/relationships/slideLayout" Target="../slideLayouts/slideLayout118.xml"/><Relationship Id="rId25" Type="http://schemas.openxmlformats.org/officeDocument/2006/relationships/slideLayout" Target="../slideLayouts/slideLayout126.xml"/><Relationship Id="rId33" Type="http://schemas.openxmlformats.org/officeDocument/2006/relationships/slideLayout" Target="../slideLayouts/slideLayout134.xml"/><Relationship Id="rId38" Type="http://schemas.openxmlformats.org/officeDocument/2006/relationships/slideLayout" Target="../slideLayouts/slideLayout1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7/15/22</a:t>
            </a:fld>
            <a:endParaRPr lang="en-US"/>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50"/>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3660" r:id="rId1"/>
    <p:sldLayoutId id="2147484996" r:id="rId2"/>
    <p:sldLayoutId id="2147484997" r:id="rId3"/>
    <p:sldLayoutId id="2147485096" r:id="rId4"/>
    <p:sldLayoutId id="2147485097" r:id="rId5"/>
    <p:sldLayoutId id="2147485098" r:id="rId6"/>
    <p:sldLayoutId id="2147485099" r:id="rId7"/>
    <p:sldLayoutId id="2147485100" r:id="rId8"/>
    <p:sldLayoutId id="2147485101" r:id="rId9"/>
    <p:sldLayoutId id="2147485102" r:id="rId10"/>
    <p:sldLayoutId id="2147485103" r:id="rId11"/>
    <p:sldLayoutId id="2147485104" r:id="rId12"/>
    <p:sldLayoutId id="2147485105" r:id="rId13"/>
    <p:sldLayoutId id="2147485106" r:id="rId14"/>
    <p:sldLayoutId id="2147485107" r:id="rId15"/>
    <p:sldLayoutId id="2147485108" r:id="rId16"/>
    <p:sldLayoutId id="2147485109" r:id="rId17"/>
    <p:sldLayoutId id="2147485110" r:id="rId18"/>
    <p:sldLayoutId id="2147485111" r:id="rId19"/>
    <p:sldLayoutId id="2147485112" r:id="rId20"/>
    <p:sldLayoutId id="2147485113" r:id="rId21"/>
    <p:sldLayoutId id="2147485114" r:id="rId22"/>
    <p:sldLayoutId id="2147485115" r:id="rId23"/>
    <p:sldLayoutId id="2147485116" r:id="rId24"/>
    <p:sldLayoutId id="2147485117" r:id="rId25"/>
    <p:sldLayoutId id="2147485118" r:id="rId26"/>
    <p:sldLayoutId id="2147485119" r:id="rId27"/>
    <p:sldLayoutId id="2147485120" r:id="rId28"/>
    <p:sldLayoutId id="2147485121" r:id="rId29"/>
    <p:sldLayoutId id="2147485122" r:id="rId30"/>
    <p:sldLayoutId id="2147485123" r:id="rId31"/>
    <p:sldLayoutId id="2147485124" r:id="rId32"/>
    <p:sldLayoutId id="2147485125" r:id="rId33"/>
    <p:sldLayoutId id="2147485126" r:id="rId34"/>
    <p:sldLayoutId id="2147485127" r:id="rId35"/>
    <p:sldLayoutId id="2147485128" r:id="rId36"/>
    <p:sldLayoutId id="2147485129" r:id="rId37"/>
    <p:sldLayoutId id="2147485130" r:id="rId38"/>
    <p:sldLayoutId id="2147485131" r:id="rId39"/>
    <p:sldLayoutId id="2147485132" r:id="rId40"/>
    <p:sldLayoutId id="2147485133" r:id="rId41"/>
    <p:sldLayoutId id="2147485134" r:id="rId42"/>
    <p:sldLayoutId id="2147485135" r:id="rId43"/>
    <p:sldLayoutId id="2147485136" r:id="rId44"/>
    <p:sldLayoutId id="2147485137" r:id="rId45"/>
    <p:sldLayoutId id="2147485138" r:id="rId46"/>
    <p:sldLayoutId id="2147485139" r:id="rId47"/>
    <p:sldLayoutId id="2147485140" r:id="rId48"/>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44"/>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89926561"/>
      </p:ext>
    </p:extLst>
  </p:cSld>
  <p:clrMap bg1="lt1" tx1="dk1" bg2="lt2" tx2="dk2" accent1="accent1" accent2="accent2" accent3="accent3" accent4="accent4" accent5="accent5" accent6="accent6" hlink="hlink" folHlink="folHlink"/>
  <p:sldLayoutIdLst>
    <p:sldLayoutId id="2147485142" r:id="rId1"/>
    <p:sldLayoutId id="2147485143" r:id="rId2"/>
    <p:sldLayoutId id="2147485144" r:id="rId3"/>
    <p:sldLayoutId id="2147485145" r:id="rId4"/>
    <p:sldLayoutId id="2147485146" r:id="rId5"/>
    <p:sldLayoutId id="2147485147" r:id="rId6"/>
    <p:sldLayoutId id="2147485148" r:id="rId7"/>
    <p:sldLayoutId id="2147485149" r:id="rId8"/>
    <p:sldLayoutId id="2147485150" r:id="rId9"/>
    <p:sldLayoutId id="2147485151" r:id="rId10"/>
    <p:sldLayoutId id="2147485152" r:id="rId11"/>
    <p:sldLayoutId id="2147485153" r:id="rId12"/>
    <p:sldLayoutId id="2147485154" r:id="rId13"/>
    <p:sldLayoutId id="2147485155" r:id="rId14"/>
    <p:sldLayoutId id="2147485156" r:id="rId15"/>
    <p:sldLayoutId id="2147485157" r:id="rId16"/>
    <p:sldLayoutId id="2147485158" r:id="rId17"/>
    <p:sldLayoutId id="2147485159" r:id="rId18"/>
    <p:sldLayoutId id="2147485160" r:id="rId19"/>
    <p:sldLayoutId id="2147485161" r:id="rId20"/>
    <p:sldLayoutId id="2147485162" r:id="rId21"/>
    <p:sldLayoutId id="2147485163" r:id="rId22"/>
    <p:sldLayoutId id="2147485164" r:id="rId23"/>
    <p:sldLayoutId id="2147485165" r:id="rId24"/>
    <p:sldLayoutId id="2147485166" r:id="rId25"/>
    <p:sldLayoutId id="2147485167" r:id="rId26"/>
    <p:sldLayoutId id="2147485168" r:id="rId27"/>
    <p:sldLayoutId id="2147485169" r:id="rId28"/>
    <p:sldLayoutId id="2147485170" r:id="rId29"/>
    <p:sldLayoutId id="2147485171" r:id="rId30"/>
    <p:sldLayoutId id="2147485172" r:id="rId31"/>
    <p:sldLayoutId id="2147485173" r:id="rId32"/>
    <p:sldLayoutId id="2147485174" r:id="rId33"/>
    <p:sldLayoutId id="2147485175" r:id="rId34"/>
    <p:sldLayoutId id="2147485176" r:id="rId35"/>
    <p:sldLayoutId id="2147485177" r:id="rId36"/>
    <p:sldLayoutId id="2147485178" r:id="rId37"/>
    <p:sldLayoutId id="2147485179" r:id="rId38"/>
    <p:sldLayoutId id="2147485180" r:id="rId39"/>
    <p:sldLayoutId id="2147485181" r:id="rId40"/>
    <p:sldLayoutId id="2147485182" r:id="rId41"/>
    <p:sldLayoutId id="2147485183" r:id="rId42"/>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FFFFFF"/>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FFFFFF"/>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FFFFFF"/>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FFFFFF"/>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44"/>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077586048"/>
      </p:ext>
    </p:extLst>
  </p:cSld>
  <p:clrMap bg1="dk1" tx1="lt1" bg2="dk2" tx2="lt2" accent1="accent1" accent2="accent2" accent3="accent3" accent4="accent4" accent5="accent5" accent6="accent6" hlink="hlink" folHlink="folHlink"/>
  <p:sldLayoutIdLst>
    <p:sldLayoutId id="2147485185" r:id="rId1"/>
    <p:sldLayoutId id="2147485186" r:id="rId2"/>
    <p:sldLayoutId id="2147485187" r:id="rId3"/>
    <p:sldLayoutId id="2147485188" r:id="rId4"/>
    <p:sldLayoutId id="2147485189" r:id="rId5"/>
    <p:sldLayoutId id="2147485190" r:id="rId6"/>
    <p:sldLayoutId id="2147485191" r:id="rId7"/>
    <p:sldLayoutId id="2147485192" r:id="rId8"/>
    <p:sldLayoutId id="2147485193" r:id="rId9"/>
    <p:sldLayoutId id="2147485194" r:id="rId10"/>
    <p:sldLayoutId id="2147485195" r:id="rId11"/>
    <p:sldLayoutId id="2147485196" r:id="rId12"/>
    <p:sldLayoutId id="2147485197" r:id="rId13"/>
    <p:sldLayoutId id="2147485198" r:id="rId14"/>
    <p:sldLayoutId id="2147485199" r:id="rId15"/>
    <p:sldLayoutId id="2147485200" r:id="rId16"/>
    <p:sldLayoutId id="2147485201" r:id="rId17"/>
    <p:sldLayoutId id="2147485202" r:id="rId18"/>
    <p:sldLayoutId id="2147485203" r:id="rId19"/>
    <p:sldLayoutId id="2147485204" r:id="rId20"/>
    <p:sldLayoutId id="2147485205" r:id="rId21"/>
    <p:sldLayoutId id="2147485206" r:id="rId22"/>
    <p:sldLayoutId id="2147485207" r:id="rId23"/>
    <p:sldLayoutId id="2147485208" r:id="rId24"/>
    <p:sldLayoutId id="2147485209" r:id="rId25"/>
    <p:sldLayoutId id="2147485210" r:id="rId26"/>
    <p:sldLayoutId id="2147485211" r:id="rId27"/>
    <p:sldLayoutId id="2147485212" r:id="rId28"/>
    <p:sldLayoutId id="2147485213" r:id="rId29"/>
    <p:sldLayoutId id="2147485214" r:id="rId30"/>
    <p:sldLayoutId id="2147485215" r:id="rId31"/>
    <p:sldLayoutId id="2147485216" r:id="rId32"/>
    <p:sldLayoutId id="2147485217" r:id="rId33"/>
    <p:sldLayoutId id="2147485218" r:id="rId34"/>
    <p:sldLayoutId id="2147485219" r:id="rId35"/>
    <p:sldLayoutId id="2147485220" r:id="rId36"/>
    <p:sldLayoutId id="2147485221" r:id="rId37"/>
    <p:sldLayoutId id="2147485222" r:id="rId38"/>
    <p:sldLayoutId id="2147485223" r:id="rId39"/>
    <p:sldLayoutId id="2147485224" r:id="rId40"/>
    <p:sldLayoutId id="2147485225" r:id="rId41"/>
    <p:sldLayoutId id="2147485226" r:id="rId42"/>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4.xml"/></Relationships>
</file>

<file path=ppt/slides/_rels/slide1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4.xml"/></Relationships>
</file>

<file path=ppt/slides/_rels/slide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6.xml"/><Relationship Id="rId1" Type="http://schemas.openxmlformats.org/officeDocument/2006/relationships/slideLayout" Target="../slideLayouts/slideLayout20.xml"/><Relationship Id="rId5" Type="http://schemas.openxmlformats.org/officeDocument/2006/relationships/image" Target="../media/image23.svg"/><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dirty="0"/>
              <a:t>Problem </a:t>
            </a:r>
            <a:r>
              <a:rPr lang="en-US" dirty="0">
                <a:sym typeface="Wingdings" pitchFamily="2" charset="2"/>
              </a:rPr>
              <a:t> </a:t>
            </a:r>
            <a:r>
              <a:rPr lang="en-US" dirty="0"/>
              <a:t>solution </a:t>
            </a:r>
            <a:r>
              <a:rPr lang="en-US" dirty="0">
                <a:sym typeface="Wingdings" pitchFamily="2" charset="2"/>
              </a:rPr>
              <a:t></a:t>
            </a:r>
            <a:r>
              <a:rPr lang="en-US" dirty="0"/>
              <a:t> benefit</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dirty="0"/>
              <a:t>Speed, volume, and movement</a:t>
            </a:r>
          </a:p>
        </p:txBody>
      </p:sp>
    </p:spTree>
    <p:extLst>
      <p:ext uri="{BB962C8B-B14F-4D97-AF65-F5344CB8AC3E}">
        <p14:creationId xmlns:p14="http://schemas.microsoft.com/office/powerpoint/2010/main" val="256384848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dirty="0"/>
              <a:t>Other Tools you can Use</a:t>
            </a:r>
          </a:p>
        </p:txBody>
      </p:sp>
      <p:sp>
        <p:nvSpPr>
          <p:cNvPr id="4" name="New shape"/>
          <p:cNvSpPr/>
          <p:nvPr/>
        </p:nvSpPr>
        <p:spPr>
          <a:xfrm>
            <a:off x="309058" y="2025539"/>
            <a:ext cx="5760640" cy="280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635000" indent="-365760">
              <a:spcBef>
                <a:spcPct val="20000"/>
              </a:spcBef>
              <a:spcAft>
                <a:spcPct val="20000"/>
              </a:spcAft>
              <a:buChar char="•"/>
            </a:pPr>
            <a:r>
              <a:rPr lang="en-US" sz="1800" b="1" dirty="0">
                <a:solidFill>
                  <a:srgbClr val="000000"/>
                </a:solidFill>
              </a:rPr>
              <a:t>Summarize</a:t>
            </a:r>
            <a:r>
              <a:rPr lang="en-US" sz="1800" dirty="0">
                <a:solidFill>
                  <a:srgbClr val="000000"/>
                </a:solidFill>
              </a:rPr>
              <a:t> Use two or three sentences to recap what just happened.</a:t>
            </a:r>
          </a:p>
          <a:p>
            <a:pPr marL="635000" indent="-365760">
              <a:spcBef>
                <a:spcPct val="20000"/>
              </a:spcBef>
              <a:spcAft>
                <a:spcPct val="20000"/>
              </a:spcAft>
              <a:buChar char="•"/>
            </a:pPr>
            <a:r>
              <a:rPr lang="en-US" sz="1800" b="1" dirty="0">
                <a:solidFill>
                  <a:srgbClr val="000000"/>
                </a:solidFill>
              </a:rPr>
              <a:t>Repeat to Connect</a:t>
            </a:r>
            <a:r>
              <a:rPr lang="en-US" sz="1800" dirty="0">
                <a:solidFill>
                  <a:srgbClr val="000000"/>
                </a:solidFill>
              </a:rPr>
              <a:t> Find elements that you can repeat so that the story or presentation connects.</a:t>
            </a:r>
          </a:p>
          <a:p>
            <a:pPr marL="635000" indent="-365760">
              <a:spcBef>
                <a:spcPct val="20000"/>
              </a:spcBef>
              <a:spcAft>
                <a:spcPct val="20000"/>
              </a:spcAft>
              <a:buChar char="•"/>
            </a:pPr>
            <a:r>
              <a:rPr lang="en-US" sz="1800" b="1" dirty="0">
                <a:solidFill>
                  <a:srgbClr val="000000"/>
                </a:solidFill>
              </a:rPr>
              <a:t>Emphasize the single idea</a:t>
            </a:r>
            <a:r>
              <a:rPr lang="en-US" sz="1800" dirty="0">
                <a:solidFill>
                  <a:srgbClr val="000000"/>
                </a:solidFill>
              </a:rPr>
              <a:t> There has to be *one* key takeaway for your audience. Use this key takeaway at every chance you get and emphasize it</a:t>
            </a:r>
          </a:p>
        </p:txBody>
      </p:sp>
      <p:pic>
        <p:nvPicPr>
          <p:cNvPr id="6" name="Picture 5" descr="Keys to a home">
            <a:extLst>
              <a:ext uri="{FF2B5EF4-FFF2-40B4-BE49-F238E27FC236}">
                <a16:creationId xmlns:a16="http://schemas.microsoft.com/office/drawing/2014/main" id="{08852950-C12E-4A48-907D-8285A75F54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9698" y="1499241"/>
            <a:ext cx="5782220" cy="3859519"/>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Summary</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aker2Info"/>
          <p:cNvSpPr>
            <a:spLocks noGrp="1"/>
          </p:cNvSpPr>
          <p:nvPr>
            <p:ph type="body" sz="quarter" idx="16" hasCustomPrompt="1"/>
          </p:nvPr>
        </p:nvSpPr>
        <p:spPr/>
        <p:txBody>
          <a:bodyPr/>
          <a:lstStyle>
            <a:lvl1pPr marL="0" indent="0">
              <a:buNone/>
              <a:defRPr sz="1800"/>
            </a:lvl1pPr>
          </a:lstStyle>
          <a:p>
            <a:r>
              <a:rPr lang="en-US" sz="1800">
                <a:solidFill>
                  <a:schemeClr val="bg1"/>
                </a:solidFill>
              </a:rPr>
              <a:t>Title</a:t>
            </a:r>
          </a:p>
        </p:txBody>
      </p:sp>
      <p:sp>
        <p:nvSpPr>
          <p:cNvPr id="3" name="Speaker2Name"/>
          <p:cNvSpPr>
            <a:spLocks noGrp="1"/>
          </p:cNvSpPr>
          <p:nvPr>
            <p:ph type="body" sz="quarter" idx="14" hasCustomPrompt="1"/>
          </p:nvPr>
        </p:nvSpPr>
        <p:spPr/>
        <p:txBody>
          <a:bodyPr/>
          <a:lstStyle>
            <a:lvl1pPr marL="0" indent="0">
              <a:buNone/>
              <a:defRPr b="1">
                <a:solidFill>
                  <a:schemeClr val="bg1"/>
                </a:solidFill>
              </a:defRPr>
            </a:lvl1pPr>
          </a:lstStyle>
          <a:p>
            <a:pPr lvl="0"/>
            <a:r>
              <a:rPr lang="en-US"/>
              <a:t>Speaker Name</a:t>
            </a:r>
          </a:p>
        </p:txBody>
      </p:sp>
      <p:sp>
        <p:nvSpPr>
          <p:cNvPr id="4" name="Title"/>
          <p:cNvSpPr>
            <a:spLocks noGrp="1"/>
          </p:cNvSpPr>
          <p:nvPr>
            <p:ph type="title" hasCustomPrompt="1"/>
          </p:nvPr>
        </p:nvSpPr>
        <p:spPr>
          <a:xfrm>
            <a:off x="584200" y="2979778"/>
            <a:ext cx="6816725" cy="553998"/>
          </a:xfrm>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dirty="0"/>
              <a:t>Public Speaking skills</a:t>
            </a:r>
          </a:p>
        </p:txBody>
      </p:sp>
      <p:sp>
        <p:nvSpPr>
          <p:cNvPr id="5" name="Subtitle"/>
          <p:cNvSpPr>
            <a:spLocks noGrp="1"/>
          </p:cNvSpPr>
          <p:nvPr>
            <p:ph type="body" sz="quarter" idx="12" hasCustomPrompt="1"/>
          </p:nvPr>
        </p:nvSpPr>
        <p:spPr>
          <a:xfrm>
            <a:off x="584200" y="2420888"/>
            <a:ext cx="6816725" cy="276999"/>
          </a:xfrm>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r>
              <a:rPr lang="en-US" sz="1800" dirty="0"/>
              <a:t>TIPS AND TRICKS FOR</a:t>
            </a:r>
            <a:endParaRPr sz="1800" dirty="0"/>
          </a:p>
        </p:txBody>
      </p:sp>
      <p:sp>
        <p:nvSpPr>
          <p:cNvPr id="6" name="Speaker1Name"/>
          <p:cNvSpPr>
            <a:spLocks noGrp="1"/>
          </p:cNvSpPr>
          <p:nvPr>
            <p:ph type="body" sz="quarter" idx="13" hasCustomPrompt="1"/>
          </p:nvPr>
        </p:nvSpPr>
        <p:spPr/>
        <p:txBody>
          <a:bodyPr/>
          <a:lstStyle>
            <a:lvl1pPr marL="0" indent="0">
              <a:buNone/>
              <a:defRPr b="1">
                <a:solidFill>
                  <a:schemeClr val="bg1"/>
                </a:solidFill>
              </a:defRPr>
            </a:lvl1pPr>
          </a:lstStyle>
          <a:p>
            <a:pPr lvl="0"/>
            <a:r>
              <a:rPr lang="en-US"/>
              <a:t>Speaker Name</a:t>
            </a:r>
          </a:p>
        </p:txBody>
      </p:sp>
      <p:sp>
        <p:nvSpPr>
          <p:cNvPr id="7" name="Text Placeholder 15"/>
          <p:cNvSpPr>
            <a:spLocks noGrp="1"/>
          </p:cNvSpPr>
          <p:nvPr>
            <p:ph type="body" sz="quarter" idx="15" hasCustomPrompt="1"/>
          </p:nvPr>
        </p:nvSpPr>
        <p:spPr/>
        <p:txBody>
          <a:bodyPr/>
          <a:lstStyle>
            <a:lvl1pPr marL="0" indent="0">
              <a:buNone/>
              <a:defRPr sz="1800"/>
            </a:lvl1pPr>
          </a:lstStyle>
          <a:p>
            <a:r>
              <a:rPr lang="en-US" sz="1800">
                <a:solidFill>
                  <a:schemeClr val="bg1"/>
                </a:solidFill>
              </a:rPr>
              <a:t>Title</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8263" y="457200"/>
            <a:ext cx="11018520" cy="553998"/>
          </a:xfrm>
        </p:spPr>
        <p:txBody>
          <a:bodyPr wrap="square" anchor="t">
            <a:normAutofit/>
          </a:bodyPr>
          <a:lstStyle>
            <a:lvl1pPr>
              <a:defRPr>
                <a:solidFill>
                  <a:schemeClr val="tx1"/>
                </a:solidFill>
              </a:defRPr>
            </a:lvl1pPr>
          </a:lstStyle>
          <a:p>
            <a:r>
              <a:rPr lang="en-US"/>
              <a:t>Learning objectives</a:t>
            </a:r>
          </a:p>
        </p:txBody>
      </p:sp>
      <p:graphicFrame>
        <p:nvGraphicFramePr>
          <p:cNvPr id="7" name="Subtitle">
            <a:extLst>
              <a:ext uri="{FF2B5EF4-FFF2-40B4-BE49-F238E27FC236}">
                <a16:creationId xmlns:a16="http://schemas.microsoft.com/office/drawing/2014/main" id="{3EB9CACD-9981-443F-AF2A-63FF6524606C}"/>
              </a:ext>
            </a:extLst>
          </p:cNvPr>
          <p:cNvGraphicFramePr/>
          <p:nvPr>
            <p:extLst>
              <p:ext uri="{D42A27DB-BD31-4B8C-83A1-F6EECF244321}">
                <p14:modId xmlns:p14="http://schemas.microsoft.com/office/powerpoint/2010/main" val="671232298"/>
              </p:ext>
            </p:extLst>
          </p:nvPr>
        </p:nvGraphicFramePr>
        <p:xfrm>
          <a:off x="584200" y="1435100"/>
          <a:ext cx="5211763" cy="4833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Curly haired student in classroom">
            <a:extLst>
              <a:ext uri="{FF2B5EF4-FFF2-40B4-BE49-F238E27FC236}">
                <a16:creationId xmlns:a16="http://schemas.microsoft.com/office/drawing/2014/main" id="{A6D722D9-2874-1741-87B1-AD9E2A25D06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97894" y="1302568"/>
            <a:ext cx="7559497" cy="5042172"/>
          </a:xfrm>
          <a:prstGeom prst="rect">
            <a:avLst/>
          </a:prstGeom>
        </p:spPr>
      </p:pic>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8263" y="588963"/>
            <a:ext cx="4745737" cy="2535236"/>
          </a:xfrm>
        </p:spPr>
        <p:txBody>
          <a:bodyPr wrap="square" anchor="b">
            <a:normAutofit/>
          </a:bodyPr>
          <a:lstStyle>
            <a:lvl1pPr>
              <a:defRPr>
                <a:solidFill>
                  <a:schemeClr val="tx1"/>
                </a:solidFill>
              </a:defRPr>
            </a:lvl1pPr>
          </a:lstStyle>
          <a:p>
            <a:r>
              <a:rPr lang="en-US"/>
              <a:t>Agenda</a:t>
            </a:r>
          </a:p>
        </p:txBody>
      </p:sp>
      <p:sp>
        <p:nvSpPr>
          <p:cNvPr id="3" name="Subtitle"/>
          <p:cNvSpPr>
            <a:spLocks noGrp="1"/>
          </p:cNvSpPr>
          <p:nvPr>
            <p:ph type="body" sz="quarter" idx="10"/>
          </p:nvPr>
        </p:nvSpPr>
        <p:spPr>
          <a:xfrm>
            <a:off x="584200" y="3535540"/>
            <a:ext cx="4162425" cy="2733497"/>
          </a:xfrm>
        </p:spPr>
        <p:txBody>
          <a:bodyPr wrap="square">
            <a:normAutofit/>
          </a:bodyPr>
          <a:lstStyle>
            <a:lvl1pPr marL="231775" indent="-231775">
              <a:spcAft>
                <a:spcPts val="600"/>
              </a:spcAft>
              <a:buFont typeface="Wingdings" panose="05000000000000000000" pitchFamily="2" charset="2"/>
              <a:buChar char=""/>
              <a:defRPr/>
            </a:lvl1pPr>
          </a:lstStyle>
          <a:p>
            <a:pPr lvl="1"/>
            <a:r>
              <a:rPr lang="en-GB" sz="2200" dirty="0"/>
              <a:t>Introduction</a:t>
            </a:r>
          </a:p>
          <a:p>
            <a:pPr lvl="1"/>
            <a:r>
              <a:rPr lang="en-GB" sz="2200" dirty="0"/>
              <a:t>Single Idea</a:t>
            </a:r>
          </a:p>
          <a:p>
            <a:pPr lvl="1"/>
            <a:r>
              <a:rPr lang="en-GB" sz="2200" dirty="0"/>
              <a:t>Story telling</a:t>
            </a:r>
          </a:p>
          <a:p>
            <a:pPr lvl="1"/>
            <a:r>
              <a:rPr lang="en-GB" sz="2200" dirty="0"/>
              <a:t>Problem Solution Benefit</a:t>
            </a:r>
          </a:p>
          <a:p>
            <a:pPr lvl="1"/>
            <a:r>
              <a:rPr lang="en-GB" sz="2200" dirty="0"/>
              <a:t>Find excitement</a:t>
            </a:r>
          </a:p>
          <a:p>
            <a:pPr lvl="1"/>
            <a:r>
              <a:rPr lang="en-GB" sz="2200" dirty="0"/>
              <a:t>Speed, Volume, and Movement</a:t>
            </a:r>
          </a:p>
        </p:txBody>
      </p:sp>
      <p:pic>
        <p:nvPicPr>
          <p:cNvPr id="5" name="Picture 4" descr="Person watching empty phone">
            <a:extLst>
              <a:ext uri="{FF2B5EF4-FFF2-40B4-BE49-F238E27FC236}">
                <a16:creationId xmlns:a16="http://schemas.microsoft.com/office/drawing/2014/main" id="{D763CB31-9714-46AD-B790-4249A3AF7D61}"/>
              </a:ext>
            </a:extLst>
          </p:cNvPr>
          <p:cNvPicPr>
            <a:picLocks noChangeAspect="1"/>
          </p:cNvPicPr>
          <p:nvPr/>
        </p:nvPicPr>
        <p:blipFill rotWithShape="1">
          <a:blip r:embed="rId3"/>
          <a:srcRect l="32204" r="1045" b="-1"/>
          <a:stretch/>
        </p:blipFill>
        <p:spPr>
          <a:xfrm>
            <a:off x="5334000" y="10"/>
            <a:ext cx="6858000" cy="685799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noFill/>
        </p:spPr>
      </p:pic>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Introduction</a:t>
            </a: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588963"/>
            <a:ext cx="4745737" cy="2535236"/>
          </a:xfrm>
        </p:spPr>
        <p:txBody>
          <a:bodyPr wrap="square" anchor="b">
            <a:normAutofit/>
          </a:bodyPr>
          <a:lstStyle>
            <a:lvl1pPr>
              <a:defRPr>
                <a:solidFill>
                  <a:schemeClr val="tx1"/>
                </a:solidFill>
              </a:defRPr>
            </a:lvl1pPr>
          </a:lstStyle>
          <a:p>
            <a:r>
              <a:rPr lang="en-US" dirty="0"/>
              <a:t>Single Idea</a:t>
            </a:r>
          </a:p>
        </p:txBody>
      </p:sp>
      <p:pic>
        <p:nvPicPr>
          <p:cNvPr id="5" name="Picture 4" descr="Students using laptops in classroom">
            <a:extLst>
              <a:ext uri="{FF2B5EF4-FFF2-40B4-BE49-F238E27FC236}">
                <a16:creationId xmlns:a16="http://schemas.microsoft.com/office/drawing/2014/main" id="{20D32EBE-6D35-0D4E-8FB3-A9E148150437}"/>
              </a:ext>
            </a:extLst>
          </p:cNvPr>
          <p:cNvPicPr>
            <a:picLocks noChangeAspect="1"/>
          </p:cNvPicPr>
          <p:nvPr/>
        </p:nvPicPr>
        <p:blipFill rotWithShape="1">
          <a:blip r:embed="rId3">
            <a:extLst>
              <a:ext uri="{28A0092B-C50C-407E-A947-70E740481C1C}">
                <a14:useLocalDpi xmlns:a14="http://schemas.microsoft.com/office/drawing/2010/main" val="0"/>
              </a:ext>
            </a:extLst>
          </a:blip>
          <a:srcRect l="11221" r="22028" b="-1"/>
          <a:stretch/>
        </p:blipFill>
        <p:spPr>
          <a:xfrm>
            <a:off x="5334000" y="10"/>
            <a:ext cx="6858000" cy="685799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noFill/>
        </p:spPr>
      </p:pic>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Worker typing on laptop">
            <a:extLst>
              <a:ext uri="{FF2B5EF4-FFF2-40B4-BE49-F238E27FC236}">
                <a16:creationId xmlns:a16="http://schemas.microsoft.com/office/drawing/2014/main" id="{C08DC037-EC65-9445-A627-6B49BF65B2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8910005"/>
          </a:xfrm>
          <a:prstGeom prst="rect">
            <a:avLst/>
          </a:prstGeom>
        </p:spPr>
      </p:pic>
      <p:sp>
        <p:nvSpPr>
          <p:cNvPr id="2" name="Title"/>
          <p:cNvSpPr>
            <a:spLocks noGrp="1"/>
          </p:cNvSpPr>
          <p:nvPr>
            <p:ph type="title"/>
          </p:nvPr>
        </p:nvSpPr>
        <p:spPr>
          <a:xfrm>
            <a:off x="586740" y="1196752"/>
            <a:ext cx="11018520" cy="830997"/>
          </a:xfrm>
        </p:spPr>
        <p:txBody>
          <a:bodyPr/>
          <a:lstStyle>
            <a:lvl1pPr>
              <a:defRPr>
                <a:solidFill>
                  <a:schemeClr val="tx1"/>
                </a:solidFill>
              </a:defRPr>
            </a:lvl1pPr>
          </a:lstStyle>
          <a:p>
            <a:r>
              <a:rPr lang="en-US" sz="5400" dirty="0"/>
              <a:t>Always tell a story</a:t>
            </a:r>
          </a:p>
        </p:txBody>
      </p:sp>
      <p:pic>
        <p:nvPicPr>
          <p:cNvPr id="6" name="Graphic 5" descr="Web design with solid fill">
            <a:extLst>
              <a:ext uri="{FF2B5EF4-FFF2-40B4-BE49-F238E27FC236}">
                <a16:creationId xmlns:a16="http://schemas.microsoft.com/office/drawing/2014/main" id="{411E6689-805B-CE49-83E6-AC041E61E29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333965" y="64078"/>
            <a:ext cx="3096344" cy="3096344"/>
          </a:xfrm>
          <a:prstGeom prst="rect">
            <a:avLst/>
          </a:prstGeo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3038045"/>
            <a:ext cx="6882384" cy="493776"/>
          </a:xfrm>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dirty="0"/>
              <a:t>Find Excitement</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dirty="0"/>
              <a:t>Don’t read!</a:t>
            </a: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5.0.9"/>
  <p:tag name="AS_OS" val="Microsoft Windows NT 10.0.14393.0"/>
  <p:tag name="AS_RELEASE_DATE" val="2020.11.14"/>
  <p:tag name="AS_TITLE" val="Aspose.Slides for .NET Standard 2.0"/>
  <p:tag name="AS_VERSION" val="20.1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icrosoft_Learn_White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D5E28E8F-F1B1-4D78-9457-864A2A780838}"/>
    </a:ext>
  </a:extLst>
</a:theme>
</file>

<file path=ppt/theme/theme3.xml><?xml version="1.0" encoding="utf-8"?>
<a:theme xmlns:a="http://schemas.openxmlformats.org/drawingml/2006/main" name=" Microsoft_Learn_Light_Gray_Template">
  <a:themeElements>
    <a:clrScheme name="Inspire-Ignite Light Gray">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69BA"/>
      </a:hlink>
      <a:folHlink>
        <a:srgbClr val="0069BA"/>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715E77BC-29FE-4329-A0B5-F68DE9C523F7}"/>
    </a:ext>
  </a:extLst>
</a:theme>
</file>

<file path=ppt/theme/theme4.xml><?xml version="1.0" encoding="utf-8"?>
<a:theme xmlns:a="http://schemas.openxmlformats.org/drawingml/2006/main" name=" Microsoft_Learn_Black_Template">
  <a:themeElements>
    <a:clrScheme name="Inspire black">
      <a:dk1>
        <a:srgbClr val="000000"/>
      </a:dk1>
      <a:lt1>
        <a:srgbClr val="FFFFFF"/>
      </a:lt1>
      <a:dk2>
        <a:srgbClr val="243A5E"/>
      </a:dk2>
      <a:lt2>
        <a:srgbClr val="E6E6E6"/>
      </a:lt2>
      <a:accent1>
        <a:srgbClr val="50E6FF"/>
      </a:accent1>
      <a:accent2>
        <a:srgbClr val="0078D4"/>
      </a:accent2>
      <a:accent3>
        <a:srgbClr val="D83B01"/>
      </a:accent3>
      <a:accent4>
        <a:srgbClr val="FF9349"/>
      </a:accent4>
      <a:accent5>
        <a:srgbClr val="8661C5"/>
      </a:accent5>
      <a:accent6>
        <a:srgbClr val="D2D2D2"/>
      </a:accent6>
      <a:hlink>
        <a:srgbClr val="50E6FF"/>
      </a:hlink>
      <a:folHlink>
        <a:srgbClr val="50E6FF"/>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B40C9706-545E-499C-8881-4A5859C56520}"/>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49</TotalTime>
  <Words>580</Words>
  <Application>Microsoft Macintosh PowerPoint</Application>
  <PresentationFormat>Widescreen</PresentationFormat>
  <Paragraphs>68</Paragraphs>
  <Slides>14</Slides>
  <Notes>12</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14</vt:i4>
      </vt:variant>
    </vt:vector>
  </HeadingPairs>
  <TitlesOfParts>
    <vt:vector size="24" baseType="lpstr">
      <vt:lpstr>Arial</vt:lpstr>
      <vt:lpstr>Calibri</vt:lpstr>
      <vt:lpstr>Consolas</vt:lpstr>
      <vt:lpstr>Segoe UI</vt:lpstr>
      <vt:lpstr>Segoe UI Semibold</vt:lpstr>
      <vt:lpstr>Wingdings</vt:lpstr>
      <vt:lpstr>Office Theme</vt:lpstr>
      <vt:lpstr>Microsoft_Learn_White_Template</vt:lpstr>
      <vt:lpstr> Microsoft_Learn_Light_Gray_Template</vt:lpstr>
      <vt:lpstr> Microsoft_Learn_Black_Template</vt:lpstr>
      <vt:lpstr>PowerPoint Presentation</vt:lpstr>
      <vt:lpstr>Public Speaking skills</vt:lpstr>
      <vt:lpstr>Learning objectives</vt:lpstr>
      <vt:lpstr>Agenda</vt:lpstr>
      <vt:lpstr>Introduction</vt:lpstr>
      <vt:lpstr>Single Idea</vt:lpstr>
      <vt:lpstr>Always tell a story</vt:lpstr>
      <vt:lpstr>Find Excitement</vt:lpstr>
      <vt:lpstr>Don’t read!</vt:lpstr>
      <vt:lpstr>Problem  solution  benefit</vt:lpstr>
      <vt:lpstr>Speed, volume, and movement</vt:lpstr>
      <vt:lpstr>Other Tools you can Use</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Alfredo Deza</cp:lastModifiedBy>
  <cp:revision>15</cp:revision>
  <cp:lastPrinted>2022-02-07T20:07:53Z</cp:lastPrinted>
  <dcterms:created xsi:type="dcterms:W3CDTF">2022-02-07T20:07:53Z</dcterms:created>
  <dcterms:modified xsi:type="dcterms:W3CDTF">2022-07-15T20:40:12Z</dcterms:modified>
</cp:coreProperties>
</file>

<file path=docProps/thumbnail.jpeg>
</file>